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17"/>
  </p:notesMasterIdLst>
  <p:handoutMasterIdLst>
    <p:handoutMasterId r:id="rId18"/>
  </p:handoutMasterIdLst>
  <p:sldIdLst>
    <p:sldId id="256" r:id="rId5"/>
    <p:sldId id="259" r:id="rId6"/>
    <p:sldId id="257" r:id="rId7"/>
    <p:sldId id="269" r:id="rId8"/>
    <p:sldId id="266" r:id="rId9"/>
    <p:sldId id="274" r:id="rId10"/>
    <p:sldId id="271" r:id="rId11"/>
    <p:sldId id="273" r:id="rId12"/>
    <p:sldId id="272" r:id="rId13"/>
    <p:sldId id="260" r:id="rId14"/>
    <p:sldId id="270" r:id="rId15"/>
    <p:sldId id="26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3366"/>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08" autoAdjust="0"/>
    <p:restoredTop sz="94598" autoAdjust="0"/>
  </p:normalViewPr>
  <p:slideViewPr>
    <p:cSldViewPr snapToGrid="0" showGuides="1">
      <p:cViewPr varScale="1">
        <p:scale>
          <a:sx n="78" d="100"/>
          <a:sy n="78" d="100"/>
        </p:scale>
        <p:origin x="864" y="72"/>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5" d="100"/>
          <a:sy n="65" d="100"/>
        </p:scale>
        <p:origin x="3082"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10/7/2023</a:t>
            </a:fld>
            <a:endParaRPr lang="en-US"/>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jpeg>
</file>

<file path=ppt/media/image13.jpeg>
</file>

<file path=ppt/media/image14.jpeg>
</file>

<file path=ppt/media/image15.jpeg>
</file>

<file path=ppt/media/image16.jpg>
</file>

<file path=ppt/media/image17.jpg>
</file>

<file path=ppt/media/image18.jpeg>
</file>

<file path=ppt/media/image2.png>
</file>

<file path=ppt/media/image3.jpe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10/7/2023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19835233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2</a:t>
            </a:fld>
            <a:endParaRPr lang="en-US" dirty="0"/>
          </a:p>
        </p:txBody>
      </p:sp>
    </p:spTree>
    <p:extLst>
      <p:ext uri="{BB962C8B-B14F-4D97-AF65-F5344CB8AC3E}">
        <p14:creationId xmlns:p14="http://schemas.microsoft.com/office/powerpoint/2010/main" val="3213839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4</a:t>
            </a:fld>
            <a:endParaRPr lang="en-US" dirty="0"/>
          </a:p>
        </p:txBody>
      </p:sp>
    </p:spTree>
    <p:extLst>
      <p:ext uri="{BB962C8B-B14F-4D97-AF65-F5344CB8AC3E}">
        <p14:creationId xmlns:p14="http://schemas.microsoft.com/office/powerpoint/2010/main" val="42528231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5</a:t>
            </a:fld>
            <a:endParaRPr lang="en-US" dirty="0"/>
          </a:p>
        </p:txBody>
      </p:sp>
    </p:spTree>
    <p:extLst>
      <p:ext uri="{BB962C8B-B14F-4D97-AF65-F5344CB8AC3E}">
        <p14:creationId xmlns:p14="http://schemas.microsoft.com/office/powerpoint/2010/main" val="3946574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4011459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31457037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12</a:t>
            </a:fld>
            <a:endParaRPr lang="en-US" dirty="0"/>
          </a:p>
        </p:txBody>
      </p:sp>
    </p:spTree>
    <p:extLst>
      <p:ext uri="{BB962C8B-B14F-4D97-AF65-F5344CB8AC3E}">
        <p14:creationId xmlns:p14="http://schemas.microsoft.com/office/powerpoint/2010/main" val="6619118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p:nvPr>
        </p:nvSpPr>
        <p:spPr>
          <a:xfrm>
            <a:off x="448056" y="704088"/>
            <a:ext cx="11265407" cy="1499616"/>
          </a:xfrm>
        </p:spPr>
        <p:txBody>
          <a:bodyPr>
            <a:noAutofit/>
          </a:bodyPr>
          <a:lstStyle/>
          <a:p>
            <a:r>
              <a:rPr lang="en-US"/>
              <a:t>Click to edit Master title style</a:t>
            </a:r>
            <a:endParaRPr lang="en-US" dirty="0"/>
          </a:p>
        </p:txBody>
      </p:sp>
      <p:sp>
        <p:nvSpPr>
          <p:cNvPr id="16" name="Subtitle 2">
            <a:extLst>
              <a:ext uri="{FF2B5EF4-FFF2-40B4-BE49-F238E27FC236}">
                <a16:creationId xmlns:a16="http://schemas.microsoft.com/office/drawing/2014/main" id="{3507450D-E801-41C1-9FD7-923530A06BD4}"/>
              </a:ext>
            </a:extLst>
          </p:cNvPr>
          <p:cNvSpPr>
            <a:spLocks noGrp="1"/>
          </p:cNvSpPr>
          <p:nvPr>
            <p:ph type="subTitle" idx="1"/>
          </p:nvPr>
        </p:nvSpPr>
        <p:spPr>
          <a:xfrm>
            <a:off x="448059" y="2495445"/>
            <a:ext cx="11265404" cy="468233"/>
          </a:xfrm>
        </p:spPr>
        <p:txBody>
          <a:bodyPr>
            <a:noAutofit/>
          </a:bodyPr>
          <a:lstStyle>
            <a:lvl1pPr marL="0" indent="0">
              <a:buNone/>
              <a:defRPr/>
            </a:lvl1pPr>
          </a:lstStyle>
          <a:p>
            <a:r>
              <a:rPr lang="en-US"/>
              <a:t>Click to edit Master subtitle style</a:t>
            </a:r>
            <a:endParaRPr lang="en-US" dirty="0"/>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6" y="3081528"/>
            <a:ext cx="11265408" cy="3310128"/>
          </a:xfrm>
          <a:solidFill>
            <a:schemeClr val="accent2"/>
          </a:solidFill>
        </p:spPr>
        <p:txBody>
          <a:bodyPr anchor="t" anchorCtr="0">
            <a:normAutofit/>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3425283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457200" y="619760"/>
            <a:ext cx="11277600" cy="1098230"/>
          </a:xfrm>
        </p:spPr>
        <p:txBody>
          <a:bodyPr>
            <a:noAutofit/>
          </a:bodyPr>
          <a:lstStyle>
            <a:lvl1pPr>
              <a:defRPr/>
            </a:lvl1pPr>
          </a:lstStyle>
          <a:p>
            <a:r>
              <a:rPr lang="en-US" dirty="0"/>
              <a:t>Click to add title</a:t>
            </a:r>
          </a:p>
        </p:txBody>
      </p:sp>
      <p:sp>
        <p:nvSpPr>
          <p:cNvPr id="3" name="Text Placeholder 2"/>
          <p:cNvSpPr>
            <a:spLocks noGrp="1"/>
          </p:cNvSpPr>
          <p:nvPr>
            <p:ph type="body" idx="1" hasCustomPrompt="1"/>
          </p:nvPr>
        </p:nvSpPr>
        <p:spPr>
          <a:xfrm>
            <a:off x="581191" y="2250891"/>
            <a:ext cx="3200400"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subtitle</a:t>
            </a:r>
          </a:p>
        </p:txBody>
      </p:sp>
      <p:sp>
        <p:nvSpPr>
          <p:cNvPr id="4" name="Content Placeholder 3"/>
          <p:cNvSpPr>
            <a:spLocks noGrp="1"/>
          </p:cNvSpPr>
          <p:nvPr>
            <p:ph sz="half" idx="2" hasCustomPrompt="1"/>
          </p:nvPr>
        </p:nvSpPr>
        <p:spPr>
          <a:xfrm>
            <a:off x="581194" y="2926052"/>
            <a:ext cx="3200400" cy="2934999"/>
          </a:xfrm>
        </p:spPr>
        <p:txBody>
          <a:bodyPr anchor="t">
            <a:normAutofit/>
          </a:bodyPr>
          <a:lstStyle>
            <a:lvl1pPr>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hasCustomPrompt="1"/>
          </p:nvPr>
        </p:nvSpPr>
        <p:spPr>
          <a:xfrm>
            <a:off x="4412343"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subtitle</a:t>
            </a:r>
          </a:p>
        </p:txBody>
      </p:sp>
      <p:sp>
        <p:nvSpPr>
          <p:cNvPr id="6" name="Content Placeholder 5"/>
          <p:cNvSpPr>
            <a:spLocks noGrp="1"/>
          </p:cNvSpPr>
          <p:nvPr>
            <p:ph sz="quarter" idx="4" hasCustomPrompt="1"/>
          </p:nvPr>
        </p:nvSpPr>
        <p:spPr>
          <a:xfrm>
            <a:off x="4412341" y="2926051"/>
            <a:ext cx="3200400" cy="2934999"/>
          </a:xfrm>
        </p:spPr>
        <p:txBody>
          <a:bodyPr anchor="t">
            <a:normAutofit/>
          </a:bodyPr>
          <a:lstStyle>
            <a:lvl1pPr>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4">
            <a:extLst>
              <a:ext uri="{FF2B5EF4-FFF2-40B4-BE49-F238E27FC236}">
                <a16:creationId xmlns:a16="http://schemas.microsoft.com/office/drawing/2014/main" id="{4F00371C-297D-40EF-8A7B-A4A10A3E0F58}"/>
              </a:ext>
            </a:extLst>
          </p:cNvPr>
          <p:cNvSpPr>
            <a:spLocks noGrp="1"/>
          </p:cNvSpPr>
          <p:nvPr>
            <p:ph type="body" sz="quarter" idx="13" hasCustomPrompt="1"/>
          </p:nvPr>
        </p:nvSpPr>
        <p:spPr>
          <a:xfrm>
            <a:off x="8243499"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subtitle</a:t>
            </a:r>
          </a:p>
        </p:txBody>
      </p:sp>
      <p:sp>
        <p:nvSpPr>
          <p:cNvPr id="11" name="Content Placeholder 5">
            <a:extLst>
              <a:ext uri="{FF2B5EF4-FFF2-40B4-BE49-F238E27FC236}">
                <a16:creationId xmlns:a16="http://schemas.microsoft.com/office/drawing/2014/main" id="{54C654D6-9180-439B-AA80-A486173B740A}"/>
              </a:ext>
            </a:extLst>
          </p:cNvPr>
          <p:cNvSpPr>
            <a:spLocks noGrp="1"/>
          </p:cNvSpPr>
          <p:nvPr>
            <p:ph sz="quarter" idx="14" hasCustomPrompt="1"/>
          </p:nvPr>
        </p:nvSpPr>
        <p:spPr>
          <a:xfrm>
            <a:off x="8243497" y="2926051"/>
            <a:ext cx="3200400" cy="2934999"/>
          </a:xfrm>
        </p:spPr>
        <p:txBody>
          <a:bodyPr anchor="t">
            <a:normAutofit/>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p:cNvSpPr>
            <a:spLocks noGrp="1"/>
          </p:cNvSpPr>
          <p:nvPr>
            <p:ph type="ftr" sz="quarter" idx="11"/>
          </p:nvPr>
        </p:nvSpPr>
        <p:spPr>
          <a:xfrm>
            <a:off x="457200" y="6423914"/>
            <a:ext cx="7041202" cy="365125"/>
          </a:xfrm>
        </p:spPr>
        <p:txBody>
          <a:bodyPr/>
          <a:lstStyle/>
          <a:p>
            <a:r>
              <a:rPr lang="en-US" dirty="0"/>
              <a:t>Sample Footer Text</a:t>
            </a:r>
          </a:p>
        </p:txBody>
      </p:sp>
      <p:sp>
        <p:nvSpPr>
          <p:cNvPr id="7" name="Date Placeholder 6"/>
          <p:cNvSpPr>
            <a:spLocks noGrp="1"/>
          </p:cNvSpPr>
          <p:nvPr>
            <p:ph type="dt" sz="half" idx="10"/>
          </p:nvPr>
        </p:nvSpPr>
        <p:spPr/>
        <p:txBody>
          <a:bodyPr/>
          <a:lstStyle/>
          <a:p>
            <a:r>
              <a:rPr lang="en-US"/>
              <a:t>20XX</a:t>
            </a:r>
            <a:endParaRPr lang="en-US" dirty="0"/>
          </a:p>
        </p:txBody>
      </p:sp>
      <p:sp>
        <p:nvSpPr>
          <p:cNvPr id="9" name="Slide Number Placeholder 8"/>
          <p:cNvSpPr>
            <a:spLocks noGrp="1"/>
          </p:cNvSpPr>
          <p:nvPr>
            <p:ph type="sldNum" sz="quarter" idx="12"/>
          </p:nvPr>
        </p:nvSpPr>
        <p:spPr>
          <a:xfrm>
            <a:off x="10558300" y="6423914"/>
            <a:ext cx="117650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9735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E7D0488-B202-4F7B-9F3C-5F3540449364}"/>
              </a:ext>
            </a:extLst>
          </p:cNvPr>
          <p:cNvSpPr>
            <a:spLocks noGrp="1"/>
          </p:cNvSpPr>
          <p:nvPr>
            <p:ph type="title"/>
          </p:nvPr>
        </p:nvSpPr>
        <p:spPr>
          <a:xfrm>
            <a:off x="446534" y="3956051"/>
            <a:ext cx="3703320" cy="1902748"/>
          </a:xfrm>
        </p:spPr>
        <p:txBody>
          <a:bodyPr bIns="45720" anchor="ctr" anchorCtr="0">
            <a:noAutofit/>
          </a:bodyPr>
          <a:lstStyle/>
          <a:p>
            <a:pPr algn="r"/>
            <a:r>
              <a:rPr lang="en-US">
                <a:solidFill>
                  <a:schemeClr val="tx2"/>
                </a:solidFill>
              </a:rPr>
              <a:t>Click to edit Master title style</a:t>
            </a:r>
            <a:endParaRPr lang="en-US" dirty="0">
              <a:solidFill>
                <a:schemeClr val="tx2"/>
              </a:solidFill>
            </a:endParaRPr>
          </a:p>
        </p:txBody>
      </p:sp>
      <p:sp>
        <p:nvSpPr>
          <p:cNvPr id="12" name="Picture Placeholder 11">
            <a:extLst>
              <a:ext uri="{FF2B5EF4-FFF2-40B4-BE49-F238E27FC236}">
                <a16:creationId xmlns:a16="http://schemas.microsoft.com/office/drawing/2014/main" id="{5972A87D-479C-4157-A7C5-33D8FC7B2974}"/>
              </a:ext>
            </a:extLst>
          </p:cNvPr>
          <p:cNvSpPr>
            <a:spLocks noGrp="1"/>
          </p:cNvSpPr>
          <p:nvPr>
            <p:ph type="pic" sz="quarter" idx="13" hasCustomPrompt="1"/>
          </p:nvPr>
        </p:nvSpPr>
        <p:spPr>
          <a:xfrm>
            <a:off x="448056" y="768096"/>
            <a:ext cx="2578608" cy="2816352"/>
          </a:xfrm>
          <a:solidFill>
            <a:schemeClr val="accent2"/>
          </a:solidFill>
        </p:spPr>
        <p:txBody>
          <a:bodyPr anchor="t">
            <a:normAutofit/>
          </a:bodyPr>
          <a:lstStyle>
            <a:lvl1pPr marL="0" indent="0" algn="ctr">
              <a:buNone/>
              <a:defRPr sz="1600"/>
            </a:lvl1pPr>
          </a:lstStyle>
          <a:p>
            <a:r>
              <a:rPr lang="en-US" dirty="0"/>
              <a:t>Click to add picture</a:t>
            </a:r>
          </a:p>
        </p:txBody>
      </p:sp>
      <p:sp>
        <p:nvSpPr>
          <p:cNvPr id="13" name="Picture Placeholder 11">
            <a:extLst>
              <a:ext uri="{FF2B5EF4-FFF2-40B4-BE49-F238E27FC236}">
                <a16:creationId xmlns:a16="http://schemas.microsoft.com/office/drawing/2014/main" id="{78EE581A-A98D-4A1B-B826-3C60801D6672}"/>
              </a:ext>
            </a:extLst>
          </p:cNvPr>
          <p:cNvSpPr>
            <a:spLocks noGrp="1"/>
          </p:cNvSpPr>
          <p:nvPr>
            <p:ph type="pic" sz="quarter" idx="14" hasCustomPrompt="1"/>
          </p:nvPr>
        </p:nvSpPr>
        <p:spPr>
          <a:xfrm>
            <a:off x="3352800" y="768096"/>
            <a:ext cx="2578608" cy="2816352"/>
          </a:xfrm>
          <a:solidFill>
            <a:schemeClr val="accent2"/>
          </a:solidFill>
        </p:spPr>
        <p:txBody>
          <a:bodyPr anchor="t">
            <a:normAutofit/>
          </a:bodyPr>
          <a:lstStyle>
            <a:lvl1pPr marL="0" indent="0" algn="ctr">
              <a:buNone/>
              <a:defRPr sz="1600"/>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
        <p:nvSpPr>
          <p:cNvPr id="14" name="Picture Placeholder 11">
            <a:extLst>
              <a:ext uri="{FF2B5EF4-FFF2-40B4-BE49-F238E27FC236}">
                <a16:creationId xmlns:a16="http://schemas.microsoft.com/office/drawing/2014/main" id="{16AE88BE-E502-4D34-AAE9-6EE48F1ACE29}"/>
              </a:ext>
            </a:extLst>
          </p:cNvPr>
          <p:cNvSpPr>
            <a:spLocks noGrp="1"/>
          </p:cNvSpPr>
          <p:nvPr>
            <p:ph type="pic" sz="quarter" idx="15" hasCustomPrompt="1"/>
          </p:nvPr>
        </p:nvSpPr>
        <p:spPr>
          <a:xfrm>
            <a:off x="6257544" y="768096"/>
            <a:ext cx="2578608" cy="2816352"/>
          </a:xfrm>
          <a:solidFill>
            <a:schemeClr val="accent2"/>
          </a:solidFill>
        </p:spPr>
        <p:txBody>
          <a:bodyPr anchor="t">
            <a:normAutofit/>
          </a:bodyPr>
          <a:lstStyle>
            <a:lvl1pPr marL="0" indent="0" algn="ctr">
              <a:buNone/>
              <a:defRPr sz="1600"/>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
        <p:nvSpPr>
          <p:cNvPr id="16" name="Picture Placeholder 11">
            <a:extLst>
              <a:ext uri="{FF2B5EF4-FFF2-40B4-BE49-F238E27FC236}">
                <a16:creationId xmlns:a16="http://schemas.microsoft.com/office/drawing/2014/main" id="{9FD0C6B3-E0D9-4177-8079-178D1B0F530D}"/>
              </a:ext>
            </a:extLst>
          </p:cNvPr>
          <p:cNvSpPr>
            <a:spLocks noGrp="1"/>
          </p:cNvSpPr>
          <p:nvPr>
            <p:ph type="pic" sz="quarter" idx="16" hasCustomPrompt="1"/>
          </p:nvPr>
        </p:nvSpPr>
        <p:spPr>
          <a:xfrm>
            <a:off x="9162288" y="768096"/>
            <a:ext cx="2578608" cy="2816352"/>
          </a:xfrm>
          <a:solidFill>
            <a:schemeClr val="accent2"/>
          </a:solidFill>
        </p:spPr>
        <p:txBody>
          <a:bodyPr anchor="t">
            <a:normAutofit/>
          </a:bodyPr>
          <a:lstStyle>
            <a:lvl1pPr marL="0" indent="0" algn="ctr">
              <a:buNone/>
              <a:defRPr sz="1600"/>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
        <p:nvSpPr>
          <p:cNvPr id="10" name="Content Placeholder 2">
            <a:extLst>
              <a:ext uri="{FF2B5EF4-FFF2-40B4-BE49-F238E27FC236}">
                <a16:creationId xmlns:a16="http://schemas.microsoft.com/office/drawing/2014/main" id="{53AD8A25-150B-42DF-B6CC-FB1E5225D517}"/>
              </a:ext>
            </a:extLst>
          </p:cNvPr>
          <p:cNvSpPr>
            <a:spLocks noGrp="1"/>
          </p:cNvSpPr>
          <p:nvPr>
            <p:ph idx="1" hasCustomPrompt="1"/>
          </p:nvPr>
        </p:nvSpPr>
        <p:spPr>
          <a:xfrm>
            <a:off x="4520392" y="3956050"/>
            <a:ext cx="7225075" cy="1902749"/>
          </a:xfrm>
        </p:spPr>
        <p:txBody>
          <a:bodyPr anchor="ctr" anchorCtr="0">
            <a:normAutofit/>
          </a:bodyPr>
          <a:lstStyle>
            <a:lvl1pPr marL="0" indent="0">
              <a:buNone/>
              <a:defRPr/>
            </a:lvl1pPr>
          </a:lstStyle>
          <a:p>
            <a:r>
              <a:rPr lang="en-US" dirty="0"/>
              <a:t>Click to add object</a:t>
            </a:r>
          </a:p>
        </p:txBody>
      </p:sp>
      <p:sp>
        <p:nvSpPr>
          <p:cNvPr id="3" name="Footer Placeholder 2"/>
          <p:cNvSpPr>
            <a:spLocks noGrp="1"/>
          </p:cNvSpPr>
          <p:nvPr>
            <p:ph type="ftr" sz="quarter" idx="11"/>
          </p:nvPr>
        </p:nvSpPr>
        <p:spPr>
          <a:xfrm>
            <a:off x="446534" y="6423914"/>
            <a:ext cx="7051868" cy="365125"/>
          </a:xfrm>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a:xfrm>
            <a:off x="10558300" y="6423914"/>
            <a:ext cx="1182596"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6992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20F9CA6-0CB1-4A9E-96E4-67800B107E2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05826FB8-73AC-4F8B-BD9C-B5E87FC9C6A9}"/>
              </a:ext>
              <a:ext uri="{C183D7F6-B498-43B3-948B-1728B52AA6E4}">
                <adec:decorative xmlns:adec="http://schemas.microsoft.com/office/drawing/2017/decorative" val="1"/>
              </a:ext>
            </a:extLst>
          </p:cNvPr>
          <p:cNvSpPr/>
          <p:nvPr userDrawn="1"/>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609906" y="619760"/>
            <a:ext cx="3568661" cy="1721104"/>
          </a:xfrm>
        </p:spPr>
        <p:txBody>
          <a:bodyPr>
            <a:noAutofit/>
          </a:bodyPr>
          <a:lstStyle>
            <a:lvl1pPr algn="l">
              <a:defRPr/>
            </a:lvl1p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F7AE5FA5-AF50-4B00-8E20-1B20A667A3BF}"/>
              </a:ext>
            </a:extLst>
          </p:cNvPr>
          <p:cNvSpPr>
            <a:spLocks noGrp="1"/>
          </p:cNvSpPr>
          <p:nvPr>
            <p:ph idx="1" hasCustomPrompt="1"/>
          </p:nvPr>
        </p:nvSpPr>
        <p:spPr>
          <a:xfrm>
            <a:off x="609906" y="2411984"/>
            <a:ext cx="3568661" cy="3563365"/>
          </a:xfrm>
        </p:spPr>
        <p:txBody>
          <a:bodyPr anchor="t" anchorCtr="0">
            <a:normAutofit/>
          </a:bodyPr>
          <a:lstStyle>
            <a:lvl1pPr marL="0" indent="0">
              <a:buNone/>
              <a:defRPr/>
            </a:lvl1pPr>
          </a:lstStyle>
          <a:p>
            <a:r>
              <a:rPr lang="en-US" dirty="0"/>
              <a:t>Click to add object</a:t>
            </a:r>
          </a:p>
        </p:txBody>
      </p:sp>
      <p:sp>
        <p:nvSpPr>
          <p:cNvPr id="3" name="Footer Placeholder 2"/>
          <p:cNvSpPr>
            <a:spLocks noGrp="1"/>
          </p:cNvSpPr>
          <p:nvPr>
            <p:ph type="ftr" sz="quarter" idx="11"/>
          </p:nvPr>
        </p:nvSpPr>
        <p:spPr/>
        <p:txBody>
          <a:bodyPr/>
          <a:lstStyle/>
          <a:p>
            <a:r>
              <a:rPr lang="en-US" dirty="0"/>
              <a:t>Sample Footer Text</a:t>
            </a:r>
          </a:p>
        </p:txBody>
      </p:sp>
      <p:sp>
        <p:nvSpPr>
          <p:cNvPr id="13" name="Picture Placeholder 12">
            <a:extLst>
              <a:ext uri="{FF2B5EF4-FFF2-40B4-BE49-F238E27FC236}">
                <a16:creationId xmlns:a16="http://schemas.microsoft.com/office/drawing/2014/main" id="{83237575-909D-45C0-B594-0B7A40F04B52}"/>
              </a:ext>
            </a:extLst>
          </p:cNvPr>
          <p:cNvSpPr>
            <a:spLocks noGrp="1"/>
          </p:cNvSpPr>
          <p:nvPr>
            <p:ph type="pic" sz="quarter" idx="13" hasCustomPrompt="1"/>
          </p:nvPr>
        </p:nvSpPr>
        <p:spPr>
          <a:xfrm>
            <a:off x="4657344" y="0"/>
            <a:ext cx="7534656" cy="6858000"/>
          </a:xfrm>
          <a:solidFill>
            <a:schemeClr val="accent2"/>
          </a:solidFill>
        </p:spPr>
        <p:txBody>
          <a:bodyPr anchor="t"/>
          <a:lstStyle>
            <a:lvl1pPr marL="0" indent="0" algn="ctr">
              <a:buNone/>
              <a:defRPr/>
            </a:lvl1pPr>
          </a:lstStyle>
          <a:p>
            <a:r>
              <a:rPr lang="en-US" dirty="0"/>
              <a:t>Click to add picture</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2254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a:extLst>
              <a:ext uri="{C183D7F6-B498-43B3-948B-1728B52AA6E4}">
                <adec:decorative xmlns:adec="http://schemas.microsoft.com/office/drawing/2017/decorative" val="1"/>
              </a:ext>
            </a:extLst>
          </p:cNvPr>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hasCustomPrompt="1"/>
          </p:nvPr>
        </p:nvSpPr>
        <p:spPr>
          <a:xfrm>
            <a:off x="447817" y="2393951"/>
            <a:ext cx="11290859" cy="2147466"/>
          </a:xfrm>
        </p:spPr>
        <p:txBody>
          <a:bodyPr anchor="b">
            <a:noAutofit/>
          </a:bodyPr>
          <a:lstStyle>
            <a:lvl1pPr algn="l">
              <a:defRPr sz="3600" b="0" cap="all">
                <a:solidFill>
                  <a:schemeClr val="tx1">
                    <a:lumMod val="75000"/>
                    <a:lumOff val="25000"/>
                  </a:schemeClr>
                </a:solidFill>
              </a:defRPr>
            </a:lvl1pPr>
          </a:lstStyle>
          <a:p>
            <a:r>
              <a:rPr lang="en-US" dirty="0"/>
              <a:t>Click to add title</a:t>
            </a:r>
          </a:p>
        </p:txBody>
      </p:sp>
      <p:sp>
        <p:nvSpPr>
          <p:cNvPr id="3" name="Text Placeholder 2"/>
          <p:cNvSpPr>
            <a:spLocks noGrp="1"/>
          </p:cNvSpPr>
          <p:nvPr>
            <p:ph type="body" idx="1" hasCustomPrompt="1"/>
          </p:nvPr>
        </p:nvSpPr>
        <p:spPr>
          <a:xfrm>
            <a:off x="447816" y="4592217"/>
            <a:ext cx="11290860" cy="386183"/>
          </a:xfrm>
        </p:spPr>
        <p:txBody>
          <a:bodyPr anchor="ctr" anchorCtr="0">
            <a:no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add subtitle</a:t>
            </a:r>
          </a:p>
        </p:txBody>
      </p:sp>
    </p:spTree>
    <p:extLst>
      <p:ext uri="{BB962C8B-B14F-4D97-AF65-F5344CB8AC3E}">
        <p14:creationId xmlns:p14="http://schemas.microsoft.com/office/powerpoint/2010/main" val="29084393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729658"/>
            <a:ext cx="11287760" cy="988332"/>
          </a:xfrm>
        </p:spPr>
        <p:txBody>
          <a:bodyPr/>
          <a:lstStyle>
            <a:lvl1pPr>
              <a:defRPr/>
            </a:lvl1pPr>
          </a:lstStyle>
          <a:p>
            <a:r>
              <a:rPr lang="en-US" dirty="0"/>
              <a:t>Click to add title</a:t>
            </a:r>
          </a:p>
        </p:txBody>
      </p:sp>
      <p:sp>
        <p:nvSpPr>
          <p:cNvPr id="3" name="Content Placeholder 2"/>
          <p:cNvSpPr>
            <a:spLocks noGrp="1"/>
          </p:cNvSpPr>
          <p:nvPr>
            <p:ph sz="half" idx="1" hasCustomPrompt="1"/>
          </p:nvPr>
        </p:nvSpPr>
        <p:spPr>
          <a:xfrm>
            <a:off x="457200" y="2228002"/>
            <a:ext cx="5194767" cy="3633047"/>
          </a:xfrm>
        </p:spPr>
        <p:txBody>
          <a:bodyPr anchor="t">
            <a:normAutofit/>
          </a:bodyPr>
          <a:lstStyle>
            <a:lvl1pPr>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6555274" y="2228002"/>
            <a:ext cx="5194769" cy="3633047"/>
          </a:xfrm>
        </p:spPr>
        <p:txBody>
          <a:bodyPr anchor="t">
            <a:normAutofit/>
          </a:bodyPr>
          <a:lstStyle>
            <a:lvl1pPr>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r>
              <a:rPr lang="en-US" dirty="0"/>
              <a:t>Sample Footer Text</a:t>
            </a:r>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8666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79185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396240" y="6423914"/>
            <a:ext cx="7102162" cy="365125"/>
          </a:xfrm>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a:xfrm>
            <a:off x="10558300" y="6423914"/>
            <a:ext cx="123746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78986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hasCustomPrompt="1"/>
          </p:nvPr>
        </p:nvSpPr>
        <p:spPr>
          <a:xfrm>
            <a:off x="767857" y="933450"/>
            <a:ext cx="3031852" cy="1722419"/>
          </a:xfrm>
        </p:spPr>
        <p:txBody>
          <a:bodyPr anchor="b">
            <a:noAutofit/>
          </a:bodyPr>
          <a:lstStyle>
            <a:lvl1pPr algn="l">
              <a:defRPr sz="2400" b="0">
                <a:solidFill>
                  <a:srgbClr val="FFFFFF"/>
                </a:solidFill>
              </a:defRPr>
            </a:lvl1pPr>
          </a:lstStyle>
          <a:p>
            <a:r>
              <a:rPr lang="en-US" dirty="0"/>
              <a:t>Click to add title</a:t>
            </a:r>
          </a:p>
        </p:txBody>
      </p:sp>
      <p:sp>
        <p:nvSpPr>
          <p:cNvPr id="4" name="Text Placeholder 3"/>
          <p:cNvSpPr>
            <a:spLocks noGrp="1"/>
          </p:cNvSpPr>
          <p:nvPr>
            <p:ph type="body" sz="half" idx="2" hasCustomPrompt="1"/>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3" name="Content Placeholder 2"/>
          <p:cNvSpPr>
            <a:spLocks noGrp="1"/>
          </p:cNvSpPr>
          <p:nvPr>
            <p:ph idx="1" hasCustomPrompt="1"/>
          </p:nvPr>
        </p:nvSpPr>
        <p:spPr>
          <a:xfrm>
            <a:off x="4900928" y="1179829"/>
            <a:ext cx="6650991" cy="4658216"/>
          </a:xfrm>
        </p:spPr>
        <p:txBody>
          <a:bodyPr anchor="t" anchorCtr="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447817" y="6452590"/>
            <a:ext cx="7050585" cy="365125"/>
          </a:xfrm>
        </p:spPr>
        <p:txBody>
          <a:bodyPr/>
          <a:lstStyle/>
          <a:p>
            <a:r>
              <a:rPr lang="en-US" dirty="0"/>
              <a:t>Sample Footer Text</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299" y="6456916"/>
            <a:ext cx="1185883"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9284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7818" y="4417598"/>
            <a:ext cx="11290858" cy="842529"/>
          </a:xfrm>
        </p:spPr>
        <p:txBody>
          <a:bodyPr anchor="b">
            <a:noAutofit/>
          </a:bodyPr>
          <a:lstStyle>
            <a:lvl1pPr algn="l">
              <a:defRPr sz="2400" b="0">
                <a:solidFill>
                  <a:schemeClr val="tx1">
                    <a:lumMod val="75000"/>
                    <a:lumOff val="25000"/>
                  </a:schemeClr>
                </a:solidFill>
              </a:defRPr>
            </a:lvl1pPr>
          </a:lstStyle>
          <a:p>
            <a:r>
              <a:rPr lang="en-US" dirty="0"/>
              <a:t>Click to add title</a:t>
            </a:r>
          </a:p>
        </p:txBody>
      </p:sp>
      <p:sp>
        <p:nvSpPr>
          <p:cNvPr id="3" name="Picture Placeholder 2"/>
          <p:cNvSpPr>
            <a:spLocks noGrp="1" noChangeAspect="1"/>
          </p:cNvSpPr>
          <p:nvPr>
            <p:ph type="pic" idx="1" hasCustomPrompt="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to add picture</a:t>
            </a:r>
          </a:p>
        </p:txBody>
      </p:sp>
      <p:sp>
        <p:nvSpPr>
          <p:cNvPr id="4" name="Text Placeholder 3"/>
          <p:cNvSpPr>
            <a:spLocks noGrp="1"/>
          </p:cNvSpPr>
          <p:nvPr>
            <p:ph type="body" sz="half" idx="2" hasCustomPrompt="1"/>
          </p:nvPr>
        </p:nvSpPr>
        <p:spPr>
          <a:xfrm>
            <a:off x="447817" y="5300767"/>
            <a:ext cx="11290859"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6" name="Footer Placeholder 5"/>
          <p:cNvSpPr>
            <a:spLocks noGrp="1"/>
          </p:cNvSpPr>
          <p:nvPr>
            <p:ph type="ftr" sz="quarter" idx="11"/>
          </p:nvPr>
        </p:nvSpPr>
        <p:spPr>
          <a:xfrm>
            <a:off x="497546" y="6423914"/>
            <a:ext cx="7081048" cy="365125"/>
          </a:xfrm>
        </p:spPr>
        <p:txBody>
          <a:bodyPr/>
          <a:lstStyle/>
          <a:p>
            <a:pPr algn="l"/>
            <a:r>
              <a:rPr lang="en-US" dirty="0"/>
              <a:t>Sample Footer Text</a:t>
            </a:r>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80376"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6506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41960" y="640080"/>
            <a:ext cx="3700270" cy="1611902"/>
          </a:xfrm>
        </p:spPr>
        <p:txBody>
          <a:bodyPr>
            <a:noAutofit/>
          </a:bodyPr>
          <a:lstStyle>
            <a:lvl1pPr>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728249B4-F572-49E8-9B53-CB4E629EB93F}"/>
              </a:ext>
            </a:extLst>
          </p:cNvPr>
          <p:cNvSpPr>
            <a:spLocks noGrp="1"/>
          </p:cNvSpPr>
          <p:nvPr>
            <p:ph idx="1" hasCustomPrompt="1"/>
          </p:nvPr>
        </p:nvSpPr>
        <p:spPr>
          <a:xfrm>
            <a:off x="441960" y="2464483"/>
            <a:ext cx="3700269" cy="3959431"/>
          </a:xfrm>
        </p:spPr>
        <p:txBody>
          <a:bodyPr anchor="t" anchorCtr="0"/>
          <a:lstStyle>
            <a:lvl1pPr marL="0" indent="0">
              <a:buNone/>
              <a:defRPr/>
            </a:lvl1pPr>
          </a:lstStyle>
          <a:p>
            <a:r>
              <a:rPr lang="en-US" dirty="0"/>
              <a:t>Click to add object</a:t>
            </a:r>
          </a:p>
        </p:txBody>
      </p:sp>
      <p:sp>
        <p:nvSpPr>
          <p:cNvPr id="10" name="Picture Placeholder 9">
            <a:extLst>
              <a:ext uri="{FF2B5EF4-FFF2-40B4-BE49-F238E27FC236}">
                <a16:creationId xmlns:a16="http://schemas.microsoft.com/office/drawing/2014/main" id="{06C12940-675F-4BDC-8733-71FEBC2FDCCF}"/>
              </a:ext>
            </a:extLst>
          </p:cNvPr>
          <p:cNvSpPr>
            <a:spLocks noGrp="1"/>
          </p:cNvSpPr>
          <p:nvPr>
            <p:ph type="pic" sz="quarter" idx="13" hasCustomPrompt="1"/>
          </p:nvPr>
        </p:nvSpPr>
        <p:spPr>
          <a:xfrm>
            <a:off x="4242815" y="640080"/>
            <a:ext cx="3703320" cy="5751576"/>
          </a:xfrm>
          <a:solidFill>
            <a:schemeClr val="accent2"/>
          </a:solidFill>
        </p:spPr>
        <p:txBody>
          <a:bodyPr anchor="t" anchorCtr="0"/>
          <a:lstStyle>
            <a:lvl1pPr marL="0" indent="0" algn="ctr">
              <a:buNone/>
              <a:defRPr/>
            </a:lvl1pPr>
          </a:lstStyle>
          <a:p>
            <a:r>
              <a:rPr lang="en-US" dirty="0"/>
              <a:t>Click to add picture</a:t>
            </a:r>
          </a:p>
        </p:txBody>
      </p:sp>
      <p:sp>
        <p:nvSpPr>
          <p:cNvPr id="11" name="Picture Placeholder 9">
            <a:extLst>
              <a:ext uri="{FF2B5EF4-FFF2-40B4-BE49-F238E27FC236}">
                <a16:creationId xmlns:a16="http://schemas.microsoft.com/office/drawing/2014/main" id="{63AD391F-F462-4773-B9C7-B512F55F6812}"/>
              </a:ext>
            </a:extLst>
          </p:cNvPr>
          <p:cNvSpPr>
            <a:spLocks noGrp="1"/>
          </p:cNvSpPr>
          <p:nvPr>
            <p:ph type="pic" sz="quarter" idx="14" hasCustomPrompt="1"/>
          </p:nvPr>
        </p:nvSpPr>
        <p:spPr>
          <a:xfrm>
            <a:off x="8046720" y="640080"/>
            <a:ext cx="3703320" cy="5751576"/>
          </a:xfrm>
          <a:solidFill>
            <a:schemeClr val="accent2"/>
          </a:solidFill>
        </p:spPr>
        <p:txBody>
          <a:bodyPr anchor="t" anchorCtr="0"/>
          <a:lstStyle>
            <a:lvl1pPr marL="0" indent="0" algn="ctr">
              <a:buNone/>
              <a:defRPr/>
            </a:lvl1pPr>
          </a:lstStyle>
          <a:p>
            <a:r>
              <a:rPr lang="en-US" dirty="0"/>
              <a:t>Click to add picture</a:t>
            </a:r>
          </a:p>
        </p:txBody>
      </p:sp>
      <p:sp>
        <p:nvSpPr>
          <p:cNvPr id="3" name="Footer Placeholder 2"/>
          <p:cNvSpPr>
            <a:spLocks noGrp="1"/>
          </p:cNvSpPr>
          <p:nvPr>
            <p:ph type="ftr" sz="quarter" idx="11"/>
          </p:nvPr>
        </p:nvSpPr>
        <p:spPr>
          <a:xfrm>
            <a:off x="441960" y="6423914"/>
            <a:ext cx="7056442" cy="365125"/>
          </a:xfrm>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a:xfrm>
            <a:off x="10558300" y="6423914"/>
            <a:ext cx="11917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897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p:nvPr>
        </p:nvSpPr>
        <p:spPr>
          <a:xfrm>
            <a:off x="446088" y="630937"/>
            <a:ext cx="3699784" cy="1599254"/>
          </a:xfrm>
        </p:spPr>
        <p:txBody>
          <a:bodyPr>
            <a:noAutofit/>
          </a:bodyPr>
          <a:lstStyle/>
          <a:p>
            <a:r>
              <a:rPr lang="en-US">
                <a:solidFill>
                  <a:schemeClr val="tx2"/>
                </a:solidFill>
              </a:rPr>
              <a:t>Click to edit Master title style</a:t>
            </a:r>
            <a:endParaRPr lang="en-US" dirty="0">
              <a:solidFill>
                <a:schemeClr val="tx2"/>
              </a:solidFill>
            </a:endParaRPr>
          </a:p>
        </p:txBody>
      </p:sp>
      <p:sp>
        <p:nvSpPr>
          <p:cNvPr id="6" name="Content Placeholder 2" descr="Tag=AccentColor&#10;Flavor=Light&#10;Target=Bullets">
            <a:extLst>
              <a:ext uri="{FF2B5EF4-FFF2-40B4-BE49-F238E27FC236}">
                <a16:creationId xmlns:a16="http://schemas.microsoft.com/office/drawing/2014/main" id="{C768CCB8-0718-4D4E-8EE1-1D287550057B}"/>
              </a:ext>
            </a:extLst>
          </p:cNvPr>
          <p:cNvSpPr>
            <a:spLocks noGrp="1"/>
          </p:cNvSpPr>
          <p:nvPr>
            <p:ph idx="1" hasCustomPrompt="1"/>
          </p:nvPr>
        </p:nvSpPr>
        <p:spPr>
          <a:xfrm>
            <a:off x="446088" y="2280156"/>
            <a:ext cx="3703320" cy="4093212"/>
          </a:xfrm>
        </p:spPr>
        <p:txBody>
          <a:bodyPr anchor="t" anchorCtr="0">
            <a:normAutofit/>
          </a:bodyPr>
          <a:lstStyle>
            <a:lvl1pPr marL="0" indent="0">
              <a:buNone/>
              <a:defRPr/>
            </a:lvl1pPr>
          </a:lstStyle>
          <a:p>
            <a:r>
              <a:rPr lang="en-US" dirty="0"/>
              <a:t>Click to add object</a:t>
            </a:r>
          </a:p>
        </p:txBody>
      </p:sp>
      <p:sp>
        <p:nvSpPr>
          <p:cNvPr id="11" name="Picture Placeholder 10">
            <a:extLst>
              <a:ext uri="{FF2B5EF4-FFF2-40B4-BE49-F238E27FC236}">
                <a16:creationId xmlns:a16="http://schemas.microsoft.com/office/drawing/2014/main" id="{5C3A8825-378F-41FE-A716-644287762A49}"/>
              </a:ext>
            </a:extLst>
          </p:cNvPr>
          <p:cNvSpPr>
            <a:spLocks noGrp="1"/>
          </p:cNvSpPr>
          <p:nvPr>
            <p:ph type="pic" sz="quarter" idx="13" hasCustomPrompt="1"/>
          </p:nvPr>
        </p:nvSpPr>
        <p:spPr>
          <a:xfrm>
            <a:off x="4241800" y="630936"/>
            <a:ext cx="7504113" cy="3520440"/>
          </a:xfrm>
          <a:solidFill>
            <a:schemeClr val="accent2"/>
          </a:solidFill>
        </p:spPr>
        <p:txBody>
          <a:bodyPr anchor="t" anchorCtr="0"/>
          <a:lstStyle>
            <a:lvl1pPr marL="0" indent="0" algn="ctr">
              <a:buNone/>
              <a:defRPr/>
            </a:lvl1pPr>
          </a:lstStyle>
          <a:p>
            <a:r>
              <a:rPr lang="en-US" dirty="0"/>
              <a:t>Click to add picture</a:t>
            </a:r>
          </a:p>
        </p:txBody>
      </p:sp>
      <p:sp>
        <p:nvSpPr>
          <p:cNvPr id="12" name="Picture Placeholder 10">
            <a:extLst>
              <a:ext uri="{FF2B5EF4-FFF2-40B4-BE49-F238E27FC236}">
                <a16:creationId xmlns:a16="http://schemas.microsoft.com/office/drawing/2014/main" id="{2E6B2055-B099-48CF-84C8-2AF6D5618697}"/>
              </a:ext>
            </a:extLst>
          </p:cNvPr>
          <p:cNvSpPr>
            <a:spLocks noGrp="1"/>
          </p:cNvSpPr>
          <p:nvPr>
            <p:ph type="pic" sz="quarter" idx="14" hasCustomPrompt="1"/>
          </p:nvPr>
        </p:nvSpPr>
        <p:spPr>
          <a:xfrm>
            <a:off x="4242816" y="4234252"/>
            <a:ext cx="3703320" cy="2139696"/>
          </a:xfrm>
          <a:solidFill>
            <a:schemeClr val="accent2"/>
          </a:solidFill>
        </p:spPr>
        <p:txBody>
          <a:bodyPr anchor="t" anchorCtr="0"/>
          <a:lstStyle>
            <a:lvl1pPr marL="0" indent="0" algn="ctr">
              <a:buNone/>
              <a:defRPr/>
            </a:lvl1pPr>
          </a:lstStyle>
          <a:p>
            <a:r>
              <a:rPr lang="en-US" dirty="0"/>
              <a:t>Click to add picture</a:t>
            </a:r>
          </a:p>
        </p:txBody>
      </p:sp>
      <p:sp>
        <p:nvSpPr>
          <p:cNvPr id="13" name="Picture Placeholder 10">
            <a:extLst>
              <a:ext uri="{FF2B5EF4-FFF2-40B4-BE49-F238E27FC236}">
                <a16:creationId xmlns:a16="http://schemas.microsoft.com/office/drawing/2014/main" id="{EED74C29-FF8A-4470-8221-FD11E7FB7D76}"/>
              </a:ext>
            </a:extLst>
          </p:cNvPr>
          <p:cNvSpPr>
            <a:spLocks noGrp="1"/>
          </p:cNvSpPr>
          <p:nvPr>
            <p:ph type="pic" sz="quarter" idx="15" hasCustomPrompt="1"/>
          </p:nvPr>
        </p:nvSpPr>
        <p:spPr>
          <a:xfrm>
            <a:off x="8046720" y="4233672"/>
            <a:ext cx="3703320" cy="2139696"/>
          </a:xfrm>
          <a:solidFill>
            <a:schemeClr val="accent2"/>
          </a:solidFill>
        </p:spPr>
        <p:txBody>
          <a:bodyPr anchor="t" anchorCtr="0"/>
          <a:lstStyle>
            <a:lvl1pPr marL="0" indent="0" algn="ctr">
              <a:buNone/>
              <a:defRPr/>
            </a:lvl1pPr>
          </a:lstStyle>
          <a:p>
            <a:r>
              <a:rPr lang="en-US" dirty="0"/>
              <a:t>Click to add picture</a:t>
            </a:r>
          </a:p>
        </p:txBody>
      </p:sp>
      <p:sp>
        <p:nvSpPr>
          <p:cNvPr id="3" name="Footer Placeholder 2"/>
          <p:cNvSpPr>
            <a:spLocks noGrp="1"/>
          </p:cNvSpPr>
          <p:nvPr>
            <p:ph type="ftr" sz="quarter" idx="11"/>
          </p:nvPr>
        </p:nvSpPr>
        <p:spPr>
          <a:xfrm>
            <a:off x="446088" y="6423914"/>
            <a:ext cx="7052314" cy="365125"/>
          </a:xfrm>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a:xfrm>
            <a:off x="10558300" y="6423914"/>
            <a:ext cx="1187612"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74943644"/>
      </p:ext>
    </p:extLst>
  </p:cSld>
  <p:clrMapOvr>
    <a:masterClrMapping/>
  </p:clrMapOvr>
  <p:extLst>
    <p:ext uri="{DCECCB84-F9BA-43D5-87BE-67443E8EF086}">
      <p15:sldGuideLst xmlns:p15="http://schemas.microsoft.com/office/powerpoint/2012/main">
        <p15:guide id="1" orient="horz"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p:nvPr>
        </p:nvSpPr>
        <p:spPr>
          <a:xfrm>
            <a:off x="449580" y="4322102"/>
            <a:ext cx="11292839" cy="1153609"/>
          </a:xfrm>
        </p:spPr>
        <p:txBody>
          <a:bodyPr>
            <a:noAutofit/>
          </a:bodyPr>
          <a:lstStyle/>
          <a:p>
            <a:r>
              <a:rPr lang="en-US"/>
              <a:t>Click to edit Master title style</a:t>
            </a:r>
            <a:endParaRPr lang="en-US" dirty="0"/>
          </a:p>
        </p:txBody>
      </p:sp>
      <p:sp>
        <p:nvSpPr>
          <p:cNvPr id="6" name="Subtitle 2">
            <a:extLst>
              <a:ext uri="{FF2B5EF4-FFF2-40B4-BE49-F238E27FC236}">
                <a16:creationId xmlns:a16="http://schemas.microsoft.com/office/drawing/2014/main" id="{DDD90A03-8871-46F6-B527-27A279CAF3FE}"/>
              </a:ext>
            </a:extLst>
          </p:cNvPr>
          <p:cNvSpPr>
            <a:spLocks noGrp="1"/>
          </p:cNvSpPr>
          <p:nvPr>
            <p:ph type="subTitle" idx="1"/>
          </p:nvPr>
        </p:nvSpPr>
        <p:spPr>
          <a:xfrm>
            <a:off x="449583" y="5475712"/>
            <a:ext cx="11292836" cy="590321"/>
          </a:xfrm>
        </p:spPr>
        <p:txBody>
          <a:bodyPr>
            <a:noAutofit/>
          </a:bodyPr>
          <a:lstStyle>
            <a:lvl1pPr marL="0" indent="0">
              <a:buNone/>
              <a:defRPr/>
            </a:lvl1pPr>
          </a:lstStyle>
          <a:p>
            <a:r>
              <a:rPr lang="en-US"/>
              <a:t>Click to edit Master subtitle style</a:t>
            </a:r>
            <a:endParaRPr lang="en-US" dirty="0"/>
          </a:p>
        </p:txBody>
      </p:sp>
      <p:sp>
        <p:nvSpPr>
          <p:cNvPr id="9" name="Picture Placeholder 8">
            <a:extLst>
              <a:ext uri="{FF2B5EF4-FFF2-40B4-BE49-F238E27FC236}">
                <a16:creationId xmlns:a16="http://schemas.microsoft.com/office/drawing/2014/main" id="{18C0DC8A-3006-4A75-A9BA-FCA96D2C38A9}"/>
              </a:ext>
            </a:extLst>
          </p:cNvPr>
          <p:cNvSpPr>
            <a:spLocks noGrp="1"/>
          </p:cNvSpPr>
          <p:nvPr>
            <p:ph type="pic" sz="quarter" idx="13" hasCustomPrompt="1"/>
          </p:nvPr>
        </p:nvSpPr>
        <p:spPr>
          <a:xfrm>
            <a:off x="449580" y="603504"/>
            <a:ext cx="11292840" cy="3557016"/>
          </a:xfrm>
          <a:solidFill>
            <a:schemeClr val="accent2"/>
          </a:solidFill>
        </p:spPr>
        <p:txBody>
          <a:bodyPr anchor="t"/>
          <a:lstStyle>
            <a:lvl1pPr marL="0" indent="0" algn="ctr">
              <a:buNone/>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Tree>
    <p:extLst>
      <p:ext uri="{BB962C8B-B14F-4D97-AF65-F5344CB8AC3E}">
        <p14:creationId xmlns:p14="http://schemas.microsoft.com/office/powerpoint/2010/main" val="351850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2406" y="629920"/>
            <a:ext cx="11282394" cy="1089152"/>
          </a:xfrm>
        </p:spPr>
        <p:txBody>
          <a:bodyPr>
            <a:noAutofit/>
          </a:bodyPr>
          <a:lstStyle>
            <a:lvl1pPr>
              <a:defRPr/>
            </a:lvl1pPr>
          </a:lstStyle>
          <a:p>
            <a:r>
              <a:rPr lang="en-US" dirty="0"/>
              <a:t>Click to add title</a:t>
            </a:r>
          </a:p>
        </p:txBody>
      </p:sp>
      <p:sp>
        <p:nvSpPr>
          <p:cNvPr id="3" name="Content Placeholder 2"/>
          <p:cNvSpPr>
            <a:spLocks noGrp="1"/>
          </p:cNvSpPr>
          <p:nvPr>
            <p:ph idx="1" hasCustomPrompt="1"/>
          </p:nvPr>
        </p:nvSpPr>
        <p:spPr>
          <a:xfrm>
            <a:off x="550607" y="2262208"/>
            <a:ext cx="11090787" cy="3634486"/>
          </a:xfrm>
        </p:spPr>
        <p:txBody>
          <a:bodyPr anchor="t" anchorCtr="0"/>
          <a:lstStyle>
            <a:lvl1pPr>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a:xfrm>
            <a:off x="452406" y="6423914"/>
            <a:ext cx="7045996" cy="365125"/>
          </a:xfrm>
        </p:spPr>
        <p:txBody>
          <a:bodyPr/>
          <a:lstStyle/>
          <a:p>
            <a:r>
              <a:rPr lang="en-US" dirty="0"/>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a:xfrm>
            <a:off x="10558300" y="6423914"/>
            <a:ext cx="117650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6887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7040" y="579120"/>
            <a:ext cx="11297920" cy="1139952"/>
          </a:xfrm>
        </p:spPr>
        <p:txBody>
          <a:bodyPr>
            <a:noAutofit/>
          </a:bodyPr>
          <a:lstStyle>
            <a:lvl1pPr>
              <a:defRPr/>
            </a:lvl1pPr>
          </a:lstStyle>
          <a:p>
            <a:r>
              <a:rPr lang="en-US" dirty="0"/>
              <a:t>Click to add title</a:t>
            </a:r>
          </a:p>
        </p:txBody>
      </p:sp>
      <p:sp>
        <p:nvSpPr>
          <p:cNvPr id="7" name="Picture Placeholder 23">
            <a:extLst>
              <a:ext uri="{FF2B5EF4-FFF2-40B4-BE49-F238E27FC236}">
                <a16:creationId xmlns:a16="http://schemas.microsoft.com/office/drawing/2014/main" id="{3B9690E8-0AA0-453A-A2BA-3C4A02401F33}"/>
              </a:ext>
            </a:extLst>
          </p:cNvPr>
          <p:cNvSpPr>
            <a:spLocks noGrp="1"/>
          </p:cNvSpPr>
          <p:nvPr>
            <p:ph type="pic" sz="quarter" idx="13" hasCustomPrompt="1"/>
          </p:nvPr>
        </p:nvSpPr>
        <p:spPr>
          <a:xfrm>
            <a:off x="588612" y="2800318"/>
            <a:ext cx="2560320" cy="1764792"/>
          </a:xfrm>
        </p:spPr>
        <p:txBody>
          <a:bodyPr anchor="t" anchorCtr="0">
            <a:normAutofit/>
          </a:bodyPr>
          <a:lstStyle>
            <a:lvl1pPr marL="0" indent="0" algn="ctr">
              <a:buNone/>
              <a:defRPr sz="1400"/>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
        <p:nvSpPr>
          <p:cNvPr id="11" name="Text Placeholder 28">
            <a:extLst>
              <a:ext uri="{FF2B5EF4-FFF2-40B4-BE49-F238E27FC236}">
                <a16:creationId xmlns:a16="http://schemas.microsoft.com/office/drawing/2014/main" id="{97CAE430-B148-4FE1-B142-E196CFFEBAB1}"/>
              </a:ext>
            </a:extLst>
          </p:cNvPr>
          <p:cNvSpPr>
            <a:spLocks noGrp="1"/>
          </p:cNvSpPr>
          <p:nvPr>
            <p:ph type="body" sz="quarter" idx="17" hasCustomPrompt="1"/>
          </p:nvPr>
        </p:nvSpPr>
        <p:spPr>
          <a:xfrm>
            <a:off x="588612" y="461366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Click to add text</a:t>
            </a:r>
          </a:p>
        </p:txBody>
      </p:sp>
      <p:sp>
        <p:nvSpPr>
          <p:cNvPr id="12" name="Text Placeholder 28">
            <a:extLst>
              <a:ext uri="{FF2B5EF4-FFF2-40B4-BE49-F238E27FC236}">
                <a16:creationId xmlns:a16="http://schemas.microsoft.com/office/drawing/2014/main" id="{F34D7C92-7171-4768-A26F-CE08A04FAAA2}"/>
              </a:ext>
            </a:extLst>
          </p:cNvPr>
          <p:cNvSpPr>
            <a:spLocks noGrp="1"/>
          </p:cNvSpPr>
          <p:nvPr>
            <p:ph type="body" sz="quarter" idx="18" hasCustomPrompt="1"/>
          </p:nvPr>
        </p:nvSpPr>
        <p:spPr>
          <a:xfrm>
            <a:off x="588612" y="4951788"/>
            <a:ext cx="2560320" cy="696142"/>
          </a:xfrm>
        </p:spPr>
        <p:txBody>
          <a:bodyPr lIns="146304" tIns="0" rIns="0" bIns="0" anchor="t" anchorCtr="0">
            <a:normAutofit/>
          </a:bodyPr>
          <a:lstStyle>
            <a:lvl1pPr marL="0" indent="0" algn="l">
              <a:lnSpc>
                <a:spcPct val="100000"/>
              </a:lnSpc>
              <a:spcBef>
                <a:spcPts val="0"/>
              </a:spcBef>
              <a:buNone/>
              <a:defRPr sz="1600" b="0" spc="0" baseline="0">
                <a:solidFill>
                  <a:schemeClr val="tx1"/>
                </a:solidFill>
              </a:defRPr>
            </a:lvl1pPr>
          </a:lstStyle>
          <a:p>
            <a:pPr lvl="0"/>
            <a:r>
              <a:rPr lang="en-US" dirty="0"/>
              <a:t>Click to add text</a:t>
            </a:r>
          </a:p>
        </p:txBody>
      </p:sp>
      <p:sp>
        <p:nvSpPr>
          <p:cNvPr id="13" name="Picture Placeholder 23">
            <a:extLst>
              <a:ext uri="{FF2B5EF4-FFF2-40B4-BE49-F238E27FC236}">
                <a16:creationId xmlns:a16="http://schemas.microsoft.com/office/drawing/2014/main" id="{91EBE236-D9BF-46C4-8CE2-60F7CD40E76D}"/>
              </a:ext>
            </a:extLst>
          </p:cNvPr>
          <p:cNvSpPr>
            <a:spLocks noGrp="1"/>
          </p:cNvSpPr>
          <p:nvPr>
            <p:ph type="pic" sz="quarter" idx="14" hasCustomPrompt="1"/>
          </p:nvPr>
        </p:nvSpPr>
        <p:spPr>
          <a:xfrm>
            <a:off x="3413623" y="2800318"/>
            <a:ext cx="2560320" cy="1764792"/>
          </a:xfrm>
        </p:spPr>
        <p:txBody>
          <a:bodyPr anchor="t" anchorCtr="0">
            <a:normAutofit/>
          </a:bodyPr>
          <a:lstStyle>
            <a:lvl1pPr marL="0" indent="0" algn="ctr">
              <a:buNone/>
              <a:defRPr sz="1400"/>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
        <p:nvSpPr>
          <p:cNvPr id="14" name="Text Placeholder 28">
            <a:extLst>
              <a:ext uri="{FF2B5EF4-FFF2-40B4-BE49-F238E27FC236}">
                <a16:creationId xmlns:a16="http://schemas.microsoft.com/office/drawing/2014/main" id="{3755B2FB-A969-40D9-919A-8DBCA8B76552}"/>
              </a:ext>
            </a:extLst>
          </p:cNvPr>
          <p:cNvSpPr>
            <a:spLocks noGrp="1"/>
          </p:cNvSpPr>
          <p:nvPr>
            <p:ph type="body" sz="quarter" idx="19" hasCustomPrompt="1"/>
          </p:nvPr>
        </p:nvSpPr>
        <p:spPr>
          <a:xfrm>
            <a:off x="3413623" y="461366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Click to add text</a:t>
            </a:r>
          </a:p>
        </p:txBody>
      </p:sp>
      <p:sp>
        <p:nvSpPr>
          <p:cNvPr id="15" name="Text Placeholder 28">
            <a:extLst>
              <a:ext uri="{FF2B5EF4-FFF2-40B4-BE49-F238E27FC236}">
                <a16:creationId xmlns:a16="http://schemas.microsoft.com/office/drawing/2014/main" id="{C047E0AE-451F-4E70-A217-3D51A5FCA8D0}"/>
              </a:ext>
            </a:extLst>
          </p:cNvPr>
          <p:cNvSpPr>
            <a:spLocks noGrp="1"/>
          </p:cNvSpPr>
          <p:nvPr>
            <p:ph type="body" sz="quarter" idx="20" hasCustomPrompt="1"/>
          </p:nvPr>
        </p:nvSpPr>
        <p:spPr>
          <a:xfrm>
            <a:off x="3413623" y="4951788"/>
            <a:ext cx="2560320" cy="696142"/>
          </a:xfrm>
        </p:spPr>
        <p:txBody>
          <a:bodyPr lIns="146304" tIns="0" rIns="0" bIns="0" anchor="t" anchorCtr="0">
            <a:normAutofit/>
          </a:bodyPr>
          <a:lstStyle>
            <a:lvl1pPr marL="0" indent="0" algn="l">
              <a:lnSpc>
                <a:spcPct val="100000"/>
              </a:lnSpc>
              <a:spcBef>
                <a:spcPts val="0"/>
              </a:spcBef>
              <a:buNone/>
              <a:defRPr sz="1600" b="0" spc="0" baseline="0">
                <a:solidFill>
                  <a:schemeClr val="tx1"/>
                </a:solidFill>
              </a:defRPr>
            </a:lvl1pPr>
          </a:lstStyle>
          <a:p>
            <a:pPr lvl="0"/>
            <a:r>
              <a:rPr lang="en-US" dirty="0"/>
              <a:t>Click to add text</a:t>
            </a:r>
          </a:p>
        </p:txBody>
      </p:sp>
      <p:sp>
        <p:nvSpPr>
          <p:cNvPr id="16" name="Picture Placeholder 23">
            <a:extLst>
              <a:ext uri="{FF2B5EF4-FFF2-40B4-BE49-F238E27FC236}">
                <a16:creationId xmlns:a16="http://schemas.microsoft.com/office/drawing/2014/main" id="{92DC936D-218B-4AB2-A141-83C839EE378E}"/>
              </a:ext>
            </a:extLst>
          </p:cNvPr>
          <p:cNvSpPr>
            <a:spLocks noGrp="1"/>
          </p:cNvSpPr>
          <p:nvPr>
            <p:ph type="pic" sz="quarter" idx="15" hasCustomPrompt="1"/>
          </p:nvPr>
        </p:nvSpPr>
        <p:spPr>
          <a:xfrm>
            <a:off x="6224179" y="2800318"/>
            <a:ext cx="2560320" cy="1764792"/>
          </a:xfrm>
        </p:spPr>
        <p:txBody>
          <a:bodyPr anchor="t" anchorCtr="0">
            <a:normAutofit/>
          </a:bodyPr>
          <a:lstStyle>
            <a:lvl1pPr marL="0" indent="0" algn="ctr">
              <a:buNone/>
              <a:defRPr sz="1400"/>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
        <p:nvSpPr>
          <p:cNvPr id="17" name="Text Placeholder 28">
            <a:extLst>
              <a:ext uri="{FF2B5EF4-FFF2-40B4-BE49-F238E27FC236}">
                <a16:creationId xmlns:a16="http://schemas.microsoft.com/office/drawing/2014/main" id="{5085FD65-394A-47FA-BF7A-013D84C8706A}"/>
              </a:ext>
            </a:extLst>
          </p:cNvPr>
          <p:cNvSpPr>
            <a:spLocks noGrp="1"/>
          </p:cNvSpPr>
          <p:nvPr>
            <p:ph type="body" sz="quarter" idx="21" hasCustomPrompt="1"/>
          </p:nvPr>
        </p:nvSpPr>
        <p:spPr>
          <a:xfrm>
            <a:off x="6224179" y="461366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Click to add text</a:t>
            </a:r>
          </a:p>
        </p:txBody>
      </p:sp>
      <p:sp>
        <p:nvSpPr>
          <p:cNvPr id="18" name="Text Placeholder 28">
            <a:extLst>
              <a:ext uri="{FF2B5EF4-FFF2-40B4-BE49-F238E27FC236}">
                <a16:creationId xmlns:a16="http://schemas.microsoft.com/office/drawing/2014/main" id="{23417874-DD14-461C-B278-0DE8032D272B}"/>
              </a:ext>
            </a:extLst>
          </p:cNvPr>
          <p:cNvSpPr>
            <a:spLocks noGrp="1"/>
          </p:cNvSpPr>
          <p:nvPr>
            <p:ph type="body" sz="quarter" idx="22" hasCustomPrompt="1"/>
          </p:nvPr>
        </p:nvSpPr>
        <p:spPr>
          <a:xfrm>
            <a:off x="6224179" y="4951788"/>
            <a:ext cx="2560320" cy="696142"/>
          </a:xfrm>
        </p:spPr>
        <p:txBody>
          <a:bodyPr lIns="146304" tIns="0" rIns="0" bIns="0" anchor="t" anchorCtr="0">
            <a:normAutofit/>
          </a:bodyPr>
          <a:lstStyle>
            <a:lvl1pPr marL="0" indent="0" algn="l">
              <a:lnSpc>
                <a:spcPct val="100000"/>
              </a:lnSpc>
              <a:spcBef>
                <a:spcPts val="0"/>
              </a:spcBef>
              <a:buNone/>
              <a:defRPr sz="1600" b="0" spc="0" baseline="0">
                <a:solidFill>
                  <a:schemeClr val="tx1"/>
                </a:solidFill>
              </a:defRPr>
            </a:lvl1pPr>
          </a:lstStyle>
          <a:p>
            <a:pPr lvl="0"/>
            <a:r>
              <a:rPr lang="en-US" dirty="0"/>
              <a:t>Click to add text</a:t>
            </a:r>
          </a:p>
        </p:txBody>
      </p:sp>
      <p:sp>
        <p:nvSpPr>
          <p:cNvPr id="19" name="Picture Placeholder 23">
            <a:extLst>
              <a:ext uri="{FF2B5EF4-FFF2-40B4-BE49-F238E27FC236}">
                <a16:creationId xmlns:a16="http://schemas.microsoft.com/office/drawing/2014/main" id="{A8685BFC-DF7F-4414-8D3E-652C9EF13554}"/>
              </a:ext>
            </a:extLst>
          </p:cNvPr>
          <p:cNvSpPr>
            <a:spLocks noGrp="1"/>
          </p:cNvSpPr>
          <p:nvPr>
            <p:ph type="pic" sz="quarter" idx="16" hasCustomPrompt="1"/>
          </p:nvPr>
        </p:nvSpPr>
        <p:spPr>
          <a:xfrm>
            <a:off x="9028350" y="2801105"/>
            <a:ext cx="2560320" cy="1764792"/>
          </a:xfrm>
        </p:spPr>
        <p:txBody>
          <a:bodyPr anchor="t" anchorCtr="0">
            <a:normAutofit/>
          </a:bodyPr>
          <a:lstStyle>
            <a:lvl1pPr marL="0" indent="0" algn="ctr">
              <a:buNone/>
              <a:defRPr sz="1400"/>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
        <p:nvSpPr>
          <p:cNvPr id="20" name="Text Placeholder 28">
            <a:extLst>
              <a:ext uri="{FF2B5EF4-FFF2-40B4-BE49-F238E27FC236}">
                <a16:creationId xmlns:a16="http://schemas.microsoft.com/office/drawing/2014/main" id="{801A82CD-E0FD-4C28-B287-439356FAE8D1}"/>
              </a:ext>
            </a:extLst>
          </p:cNvPr>
          <p:cNvSpPr>
            <a:spLocks noGrp="1"/>
          </p:cNvSpPr>
          <p:nvPr>
            <p:ph type="body" sz="quarter" idx="23" hasCustomPrompt="1"/>
          </p:nvPr>
        </p:nvSpPr>
        <p:spPr>
          <a:xfrm>
            <a:off x="9028350" y="461366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Click to add text</a:t>
            </a:r>
          </a:p>
        </p:txBody>
      </p:sp>
      <p:sp>
        <p:nvSpPr>
          <p:cNvPr id="21" name="Text Placeholder 28">
            <a:extLst>
              <a:ext uri="{FF2B5EF4-FFF2-40B4-BE49-F238E27FC236}">
                <a16:creationId xmlns:a16="http://schemas.microsoft.com/office/drawing/2014/main" id="{C1ACEAC1-C62C-4024-9525-268AB724274D}"/>
              </a:ext>
            </a:extLst>
          </p:cNvPr>
          <p:cNvSpPr>
            <a:spLocks noGrp="1"/>
          </p:cNvSpPr>
          <p:nvPr>
            <p:ph type="body" sz="quarter" idx="24" hasCustomPrompt="1"/>
          </p:nvPr>
        </p:nvSpPr>
        <p:spPr>
          <a:xfrm>
            <a:off x="9028350" y="4951788"/>
            <a:ext cx="2560320" cy="696142"/>
          </a:xfrm>
        </p:spPr>
        <p:txBody>
          <a:bodyPr lIns="146304" tIns="0" rIns="0" bIns="0" anchor="t" anchorCtr="0">
            <a:normAutofit/>
          </a:bodyPr>
          <a:lstStyle>
            <a:lvl1pPr marL="0" indent="0" algn="l">
              <a:lnSpc>
                <a:spcPct val="100000"/>
              </a:lnSpc>
              <a:spcBef>
                <a:spcPts val="0"/>
              </a:spcBef>
              <a:buNone/>
              <a:defRPr sz="1600" b="0" spc="0" baseline="0">
                <a:solidFill>
                  <a:schemeClr val="tx1"/>
                </a:solidFill>
              </a:defRPr>
            </a:lvl1pPr>
          </a:lstStyle>
          <a:p>
            <a:pPr lvl="0"/>
            <a:r>
              <a:rPr lang="en-US" dirty="0"/>
              <a:t>Click to add text</a:t>
            </a:r>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a:xfrm>
            <a:off x="447040" y="6423914"/>
            <a:ext cx="7051362" cy="365125"/>
          </a:xfrm>
        </p:spPr>
        <p:txBody>
          <a:bodyPr/>
          <a:lstStyle/>
          <a:p>
            <a:r>
              <a:rPr lang="en-US" dirty="0"/>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a:xfrm>
            <a:off x="10558300" y="6423914"/>
            <a:ext cx="118666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27585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AD7E45-24A5-4020-858E-57CFA0955730}"/>
              </a:ext>
            </a:extLst>
          </p:cNvPr>
          <p:cNvSpPr>
            <a:spLocks noGrp="1"/>
          </p:cNvSpPr>
          <p:nvPr>
            <p:ph type="ctrTitle"/>
          </p:nvPr>
        </p:nvSpPr>
        <p:spPr>
          <a:xfrm>
            <a:off x="448057" y="625033"/>
            <a:ext cx="11292838" cy="1824111"/>
          </a:xfrm>
        </p:spPr>
        <p:txBody>
          <a:bodyPr>
            <a:noAutofit/>
          </a:bodyPr>
          <a:lstStyle/>
          <a:p>
            <a:r>
              <a:rPr lang="en-US"/>
              <a:t>Click to edit Master title style</a:t>
            </a:r>
            <a:endParaRPr lang="en-US" dirty="0"/>
          </a:p>
        </p:txBody>
      </p:sp>
      <p:sp>
        <p:nvSpPr>
          <p:cNvPr id="6" name="Subtitle 2">
            <a:extLst>
              <a:ext uri="{FF2B5EF4-FFF2-40B4-BE49-F238E27FC236}">
                <a16:creationId xmlns:a16="http://schemas.microsoft.com/office/drawing/2014/main" id="{9C213B6D-04F4-4E9D-AD86-E50884CB4CB3}"/>
              </a:ext>
            </a:extLst>
          </p:cNvPr>
          <p:cNvSpPr>
            <a:spLocks noGrp="1"/>
          </p:cNvSpPr>
          <p:nvPr>
            <p:ph type="subTitle" idx="1"/>
          </p:nvPr>
        </p:nvSpPr>
        <p:spPr>
          <a:xfrm>
            <a:off x="448056" y="2495445"/>
            <a:ext cx="11292840" cy="468233"/>
          </a:xfrm>
        </p:spPr>
        <p:txBody>
          <a:bodyPr>
            <a:noAutofit/>
          </a:bodyPr>
          <a:lstStyle>
            <a:lvl1pPr marL="0" indent="0">
              <a:buNone/>
              <a:defRPr/>
            </a:lvl1pPr>
          </a:lstStyle>
          <a:p>
            <a:r>
              <a:rPr lang="en-US"/>
              <a:t>Click to edit Master subtitle style</a:t>
            </a:r>
            <a:endParaRPr lang="en-US" dirty="0"/>
          </a:p>
        </p:txBody>
      </p:sp>
      <p:sp>
        <p:nvSpPr>
          <p:cNvPr id="10" name="Picture Placeholder 9">
            <a:extLst>
              <a:ext uri="{FF2B5EF4-FFF2-40B4-BE49-F238E27FC236}">
                <a16:creationId xmlns:a16="http://schemas.microsoft.com/office/drawing/2014/main" id="{52DB8B62-62C2-4723-85AF-F5D87B489A63}"/>
              </a:ext>
            </a:extLst>
          </p:cNvPr>
          <p:cNvSpPr>
            <a:spLocks noGrp="1"/>
          </p:cNvSpPr>
          <p:nvPr>
            <p:ph type="pic" sz="quarter" idx="13" hasCustomPrompt="1"/>
          </p:nvPr>
        </p:nvSpPr>
        <p:spPr>
          <a:xfrm>
            <a:off x="448056" y="3081528"/>
            <a:ext cx="5486400" cy="3310128"/>
          </a:xfrm>
          <a:solidFill>
            <a:schemeClr val="accent2"/>
          </a:solidFill>
        </p:spPr>
        <p:txBody>
          <a:bodyPr anchor="t"/>
          <a:lstStyle>
            <a:lvl1pPr marL="0" indent="0" algn="ctr">
              <a:buNone/>
              <a:defRPr/>
            </a:lvl1pPr>
          </a:lstStyle>
          <a:p>
            <a:r>
              <a:rPr lang="en-US" dirty="0"/>
              <a:t>Click to add picture</a:t>
            </a:r>
          </a:p>
        </p:txBody>
      </p:sp>
      <p:sp>
        <p:nvSpPr>
          <p:cNvPr id="11" name="Picture Placeholder 9">
            <a:extLst>
              <a:ext uri="{FF2B5EF4-FFF2-40B4-BE49-F238E27FC236}">
                <a16:creationId xmlns:a16="http://schemas.microsoft.com/office/drawing/2014/main" id="{D1329640-D9D1-44D4-8E40-04E753A2B826}"/>
              </a:ext>
            </a:extLst>
          </p:cNvPr>
          <p:cNvSpPr>
            <a:spLocks noGrp="1"/>
          </p:cNvSpPr>
          <p:nvPr>
            <p:ph type="pic" sz="quarter" idx="14" hasCustomPrompt="1"/>
          </p:nvPr>
        </p:nvSpPr>
        <p:spPr>
          <a:xfrm>
            <a:off x="6254496" y="3081528"/>
            <a:ext cx="5486400" cy="3310128"/>
          </a:xfrm>
          <a:solidFill>
            <a:schemeClr val="accent2"/>
          </a:solidFill>
        </p:spPr>
        <p:txBody>
          <a:bodyPr anchor="t"/>
          <a:lstStyle>
            <a:lvl1pPr marL="0" indent="0" algn="ctr">
              <a:buNone/>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
        <p:nvSpPr>
          <p:cNvPr id="3" name="Footer Placeholder 2"/>
          <p:cNvSpPr>
            <a:spLocks noGrp="1"/>
          </p:cNvSpPr>
          <p:nvPr>
            <p:ph type="ftr" sz="quarter" idx="11"/>
          </p:nvPr>
        </p:nvSpPr>
        <p:spPr>
          <a:xfrm>
            <a:off x="448056" y="6423914"/>
            <a:ext cx="7050346" cy="365125"/>
          </a:xfrm>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a:xfrm>
            <a:off x="10558299" y="6423914"/>
            <a:ext cx="1182595"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57857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36880" y="629920"/>
            <a:ext cx="11297920" cy="1088070"/>
          </a:xfrm>
        </p:spPr>
        <p:txBody>
          <a:bodyPr>
            <a:noAutofit/>
          </a:bodyPr>
          <a:lstStyle>
            <a:lvl1pPr>
              <a:defRPr/>
            </a:lvl1pPr>
          </a:lstStyle>
          <a:p>
            <a:r>
              <a:rPr lang="en-US" dirty="0"/>
              <a:t>Click to add title</a:t>
            </a:r>
          </a:p>
        </p:txBody>
      </p:sp>
      <p:sp>
        <p:nvSpPr>
          <p:cNvPr id="15" name="SmartArt Placeholder 14">
            <a:extLst>
              <a:ext uri="{FF2B5EF4-FFF2-40B4-BE49-F238E27FC236}">
                <a16:creationId xmlns:a16="http://schemas.microsoft.com/office/drawing/2014/main" id="{1A07AFA2-B97F-4965-B3E3-0399F8696B92}"/>
              </a:ext>
            </a:extLst>
          </p:cNvPr>
          <p:cNvSpPr>
            <a:spLocks noGrp="1"/>
          </p:cNvSpPr>
          <p:nvPr>
            <p:ph type="dgm" sz="quarter" idx="13" hasCustomPrompt="1"/>
          </p:nvPr>
        </p:nvSpPr>
        <p:spPr>
          <a:xfrm>
            <a:off x="576263" y="2290762"/>
            <a:ext cx="2286000" cy="2514600"/>
          </a:xfrm>
          <a:solidFill>
            <a:schemeClr val="accent2"/>
          </a:solidFill>
        </p:spPr>
        <p:txBody>
          <a:bodyPr anchor="t">
            <a:normAutofit/>
          </a:bodyPr>
          <a:lstStyle>
            <a:lvl1pPr marL="0" indent="0" algn="ctr">
              <a:buNone/>
              <a:defRPr sz="1400"/>
            </a:lvl1pPr>
          </a:lstStyle>
          <a:p>
            <a:r>
              <a:rPr lang="en-US" dirty="0"/>
              <a:t>Click to add SmartArt</a:t>
            </a:r>
          </a:p>
        </p:txBody>
      </p:sp>
      <p:sp>
        <p:nvSpPr>
          <p:cNvPr id="20" name="Text Placeholder 19">
            <a:extLst>
              <a:ext uri="{FF2B5EF4-FFF2-40B4-BE49-F238E27FC236}">
                <a16:creationId xmlns:a16="http://schemas.microsoft.com/office/drawing/2014/main" id="{6FF70985-87A5-4813-BB21-CD79732947F5}"/>
              </a:ext>
            </a:extLst>
          </p:cNvPr>
          <p:cNvSpPr>
            <a:spLocks noGrp="1"/>
          </p:cNvSpPr>
          <p:nvPr>
            <p:ph type="body" sz="quarter" idx="17" hasCustomPrompt="1"/>
          </p:nvPr>
        </p:nvSpPr>
        <p:spPr>
          <a:xfrm>
            <a:off x="576263"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Click to add text</a:t>
            </a:r>
          </a:p>
        </p:txBody>
      </p:sp>
      <p:sp>
        <p:nvSpPr>
          <p:cNvPr id="22" name="Text Placeholder 21">
            <a:extLst>
              <a:ext uri="{FF2B5EF4-FFF2-40B4-BE49-F238E27FC236}">
                <a16:creationId xmlns:a16="http://schemas.microsoft.com/office/drawing/2014/main" id="{8F30C930-1919-4A13-98BD-6CB6119CC11A}"/>
              </a:ext>
            </a:extLst>
          </p:cNvPr>
          <p:cNvSpPr>
            <a:spLocks noGrp="1"/>
          </p:cNvSpPr>
          <p:nvPr>
            <p:ph type="body" sz="quarter" idx="18" hasCustomPrompt="1"/>
          </p:nvPr>
        </p:nvSpPr>
        <p:spPr>
          <a:xfrm>
            <a:off x="575894" y="5366067"/>
            <a:ext cx="2286000" cy="553973"/>
          </a:xfrm>
        </p:spPr>
        <p:txBody>
          <a:bodyPr anchor="t" anchorCtr="0">
            <a:norm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Click to add text</a:t>
            </a:r>
          </a:p>
        </p:txBody>
      </p:sp>
      <p:sp>
        <p:nvSpPr>
          <p:cNvPr id="16" name="SmartArt Placeholder 14">
            <a:extLst>
              <a:ext uri="{FF2B5EF4-FFF2-40B4-BE49-F238E27FC236}">
                <a16:creationId xmlns:a16="http://schemas.microsoft.com/office/drawing/2014/main" id="{FBD83F25-25EA-4FCB-9180-B7567885BE7A}"/>
              </a:ext>
            </a:extLst>
          </p:cNvPr>
          <p:cNvSpPr>
            <a:spLocks noGrp="1"/>
          </p:cNvSpPr>
          <p:nvPr>
            <p:ph type="dgm" sz="quarter" idx="14" hasCustomPrompt="1"/>
          </p:nvPr>
        </p:nvSpPr>
        <p:spPr>
          <a:xfrm>
            <a:off x="3486759" y="2290762"/>
            <a:ext cx="2286000" cy="2514600"/>
          </a:xfrm>
          <a:solidFill>
            <a:schemeClr val="accent2"/>
          </a:solidFill>
        </p:spPr>
        <p:txBody>
          <a:bodyPr anchor="t">
            <a:normAutofit/>
          </a:bodyPr>
          <a:lstStyle>
            <a:lvl1pPr marL="0" indent="0" algn="ctr">
              <a:buNone/>
              <a:defRPr sz="1400"/>
            </a:lvl1pPr>
          </a:lstStyle>
          <a:p>
            <a:r>
              <a:rPr lang="en-US" dirty="0"/>
              <a:t>Click to add SmartArt</a:t>
            </a:r>
          </a:p>
        </p:txBody>
      </p:sp>
      <p:sp>
        <p:nvSpPr>
          <p:cNvPr id="23" name="Text Placeholder 19">
            <a:extLst>
              <a:ext uri="{FF2B5EF4-FFF2-40B4-BE49-F238E27FC236}">
                <a16:creationId xmlns:a16="http://schemas.microsoft.com/office/drawing/2014/main" id="{6E4126AC-7681-4156-8274-2A6414894394}"/>
              </a:ext>
            </a:extLst>
          </p:cNvPr>
          <p:cNvSpPr>
            <a:spLocks noGrp="1"/>
          </p:cNvSpPr>
          <p:nvPr>
            <p:ph type="body" sz="quarter" idx="19" hasCustomPrompt="1"/>
          </p:nvPr>
        </p:nvSpPr>
        <p:spPr>
          <a:xfrm>
            <a:off x="3487128"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Click to add text</a:t>
            </a:r>
          </a:p>
        </p:txBody>
      </p:sp>
      <p:sp>
        <p:nvSpPr>
          <p:cNvPr id="24" name="Text Placeholder 21">
            <a:extLst>
              <a:ext uri="{FF2B5EF4-FFF2-40B4-BE49-F238E27FC236}">
                <a16:creationId xmlns:a16="http://schemas.microsoft.com/office/drawing/2014/main" id="{D03485ED-1755-41FA-942B-ED95B3913DBF}"/>
              </a:ext>
            </a:extLst>
          </p:cNvPr>
          <p:cNvSpPr>
            <a:spLocks noGrp="1"/>
          </p:cNvSpPr>
          <p:nvPr>
            <p:ph type="body" sz="quarter" idx="20" hasCustomPrompt="1"/>
          </p:nvPr>
        </p:nvSpPr>
        <p:spPr>
          <a:xfrm>
            <a:off x="3486759" y="5366067"/>
            <a:ext cx="2286000" cy="553973"/>
          </a:xfrm>
        </p:spPr>
        <p:txBody>
          <a:bodyPr anchor="t" anchorCtr="0">
            <a:norm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Click to add text</a:t>
            </a:r>
          </a:p>
        </p:txBody>
      </p:sp>
      <p:sp>
        <p:nvSpPr>
          <p:cNvPr id="17" name="SmartArt Placeholder 14">
            <a:extLst>
              <a:ext uri="{FF2B5EF4-FFF2-40B4-BE49-F238E27FC236}">
                <a16:creationId xmlns:a16="http://schemas.microsoft.com/office/drawing/2014/main" id="{C19AF1FD-578A-4AC1-8006-BF395C098188}"/>
              </a:ext>
            </a:extLst>
          </p:cNvPr>
          <p:cNvSpPr>
            <a:spLocks noGrp="1"/>
          </p:cNvSpPr>
          <p:nvPr>
            <p:ph type="dgm" sz="quarter" idx="15" hasCustomPrompt="1"/>
          </p:nvPr>
        </p:nvSpPr>
        <p:spPr>
          <a:xfrm>
            <a:off x="6397255" y="2290762"/>
            <a:ext cx="2286000" cy="2514600"/>
          </a:xfrm>
          <a:solidFill>
            <a:schemeClr val="accent2"/>
          </a:solidFill>
        </p:spPr>
        <p:txBody>
          <a:bodyPr anchor="t">
            <a:normAutofit/>
          </a:bodyPr>
          <a:lstStyle>
            <a:lvl1pPr marL="0" indent="0" algn="ctr">
              <a:buNone/>
              <a:defRPr sz="1400"/>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SmartArt</a:t>
            </a:r>
          </a:p>
          <a:p>
            <a:endParaRPr lang="en-US" dirty="0"/>
          </a:p>
        </p:txBody>
      </p:sp>
      <p:sp>
        <p:nvSpPr>
          <p:cNvPr id="25" name="Text Placeholder 19">
            <a:extLst>
              <a:ext uri="{FF2B5EF4-FFF2-40B4-BE49-F238E27FC236}">
                <a16:creationId xmlns:a16="http://schemas.microsoft.com/office/drawing/2014/main" id="{42AFEFC9-586E-4B97-AD51-F02AC6AC6A60}"/>
              </a:ext>
            </a:extLst>
          </p:cNvPr>
          <p:cNvSpPr>
            <a:spLocks noGrp="1"/>
          </p:cNvSpPr>
          <p:nvPr>
            <p:ph type="body" sz="quarter" idx="21" hasCustomPrompt="1"/>
          </p:nvPr>
        </p:nvSpPr>
        <p:spPr>
          <a:xfrm>
            <a:off x="6397624"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Click to add text</a:t>
            </a:r>
          </a:p>
        </p:txBody>
      </p:sp>
      <p:sp>
        <p:nvSpPr>
          <p:cNvPr id="26" name="Text Placeholder 21">
            <a:extLst>
              <a:ext uri="{FF2B5EF4-FFF2-40B4-BE49-F238E27FC236}">
                <a16:creationId xmlns:a16="http://schemas.microsoft.com/office/drawing/2014/main" id="{E94B1769-BE23-4EBA-A0DA-9A01476DAC50}"/>
              </a:ext>
            </a:extLst>
          </p:cNvPr>
          <p:cNvSpPr>
            <a:spLocks noGrp="1"/>
          </p:cNvSpPr>
          <p:nvPr>
            <p:ph type="body" sz="quarter" idx="22" hasCustomPrompt="1"/>
          </p:nvPr>
        </p:nvSpPr>
        <p:spPr>
          <a:xfrm>
            <a:off x="6397255" y="5366067"/>
            <a:ext cx="2286000" cy="553973"/>
          </a:xfrm>
        </p:spPr>
        <p:txBody>
          <a:bodyPr anchor="t" anchorCtr="0">
            <a:norm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Click to add text</a:t>
            </a:r>
          </a:p>
        </p:txBody>
      </p:sp>
      <p:sp>
        <p:nvSpPr>
          <p:cNvPr id="18" name="SmartArt Placeholder 14">
            <a:extLst>
              <a:ext uri="{FF2B5EF4-FFF2-40B4-BE49-F238E27FC236}">
                <a16:creationId xmlns:a16="http://schemas.microsoft.com/office/drawing/2014/main" id="{A30FAB41-D651-4537-9674-A090F9541E38}"/>
              </a:ext>
            </a:extLst>
          </p:cNvPr>
          <p:cNvSpPr>
            <a:spLocks noGrp="1"/>
          </p:cNvSpPr>
          <p:nvPr>
            <p:ph type="dgm" sz="quarter" idx="16" hasCustomPrompt="1"/>
          </p:nvPr>
        </p:nvSpPr>
        <p:spPr>
          <a:xfrm>
            <a:off x="9307750" y="2290762"/>
            <a:ext cx="2286000" cy="2514600"/>
          </a:xfrm>
          <a:solidFill>
            <a:schemeClr val="accent2"/>
          </a:solidFill>
        </p:spPr>
        <p:txBody>
          <a:bodyPr anchor="t">
            <a:normAutofit/>
          </a:bodyPr>
          <a:lstStyle>
            <a:lvl1pPr marL="0" indent="0" algn="ctr">
              <a:buNone/>
              <a:defRPr sz="1400"/>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SmartArt</a:t>
            </a:r>
          </a:p>
          <a:p>
            <a:endParaRPr lang="en-US" dirty="0"/>
          </a:p>
        </p:txBody>
      </p:sp>
      <p:sp>
        <p:nvSpPr>
          <p:cNvPr id="27" name="Text Placeholder 19">
            <a:extLst>
              <a:ext uri="{FF2B5EF4-FFF2-40B4-BE49-F238E27FC236}">
                <a16:creationId xmlns:a16="http://schemas.microsoft.com/office/drawing/2014/main" id="{9A7362AB-6137-4C5C-9219-392C3875AD9B}"/>
              </a:ext>
            </a:extLst>
          </p:cNvPr>
          <p:cNvSpPr>
            <a:spLocks noGrp="1"/>
          </p:cNvSpPr>
          <p:nvPr>
            <p:ph type="body" sz="quarter" idx="23" hasCustomPrompt="1"/>
          </p:nvPr>
        </p:nvSpPr>
        <p:spPr>
          <a:xfrm>
            <a:off x="9308119"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Click to add text</a:t>
            </a:r>
          </a:p>
        </p:txBody>
      </p:sp>
      <p:sp>
        <p:nvSpPr>
          <p:cNvPr id="28" name="Text Placeholder 21">
            <a:extLst>
              <a:ext uri="{FF2B5EF4-FFF2-40B4-BE49-F238E27FC236}">
                <a16:creationId xmlns:a16="http://schemas.microsoft.com/office/drawing/2014/main" id="{DA6F45F2-E17A-4027-AAA9-B9B703C26A2F}"/>
              </a:ext>
            </a:extLst>
          </p:cNvPr>
          <p:cNvSpPr>
            <a:spLocks noGrp="1"/>
          </p:cNvSpPr>
          <p:nvPr>
            <p:ph type="body" sz="quarter" idx="24" hasCustomPrompt="1"/>
          </p:nvPr>
        </p:nvSpPr>
        <p:spPr>
          <a:xfrm>
            <a:off x="9307750" y="5366067"/>
            <a:ext cx="2286000" cy="553973"/>
          </a:xfrm>
        </p:spPr>
        <p:txBody>
          <a:bodyPr anchor="t" anchorCtr="0">
            <a:norm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Click to add text</a:t>
            </a:r>
          </a:p>
        </p:txBody>
      </p:sp>
      <p:sp>
        <p:nvSpPr>
          <p:cNvPr id="4" name="Footer Placeholder 3"/>
          <p:cNvSpPr>
            <a:spLocks noGrp="1"/>
          </p:cNvSpPr>
          <p:nvPr>
            <p:ph type="ftr" sz="quarter" idx="11"/>
          </p:nvPr>
        </p:nvSpPr>
        <p:spPr>
          <a:xfrm>
            <a:off x="436880" y="6423914"/>
            <a:ext cx="7061522" cy="365125"/>
          </a:xfrm>
        </p:spPr>
        <p:txBody>
          <a:bodyPr/>
          <a:lstStyle/>
          <a:p>
            <a:r>
              <a:rPr lang="en-US" dirty="0"/>
              <a:t>Sample Footer Text</a:t>
            </a:r>
          </a:p>
        </p:txBody>
      </p:sp>
      <p:sp>
        <p:nvSpPr>
          <p:cNvPr id="3" name="Date Placeholder 2"/>
          <p:cNvSpPr>
            <a:spLocks noGrp="1"/>
          </p:cNvSpPr>
          <p:nvPr>
            <p:ph type="dt" sz="half" idx="10"/>
          </p:nvPr>
        </p:nvSpPr>
        <p:spPr/>
        <p:txBody>
          <a:bodyPr/>
          <a:lstStyle/>
          <a:p>
            <a:r>
              <a:rPr lang="en-US"/>
              <a:t>20XX</a:t>
            </a:r>
            <a:endParaRPr lang="en-US" dirty="0"/>
          </a:p>
        </p:txBody>
      </p:sp>
      <p:sp>
        <p:nvSpPr>
          <p:cNvPr id="5" name="Slide Number Placeholder 4"/>
          <p:cNvSpPr>
            <a:spLocks noGrp="1"/>
          </p:cNvSpPr>
          <p:nvPr>
            <p:ph type="sldNum" sz="quarter" idx="12"/>
          </p:nvPr>
        </p:nvSpPr>
        <p:spPr>
          <a:xfrm>
            <a:off x="10558300" y="6423914"/>
            <a:ext cx="117650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9263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436880" y="650240"/>
            <a:ext cx="11297920" cy="1067750"/>
          </a:xfrm>
        </p:spPr>
        <p:txBody>
          <a:bodyPr>
            <a:noAutofit/>
          </a:bodyPr>
          <a:lstStyle>
            <a:lvl1pPr>
              <a:defRPr/>
            </a:lvl1pPr>
          </a:lstStyle>
          <a:p>
            <a:r>
              <a:rPr lang="en-US" dirty="0"/>
              <a:t>Click to add title</a:t>
            </a:r>
          </a:p>
        </p:txBody>
      </p:sp>
      <p:sp>
        <p:nvSpPr>
          <p:cNvPr id="3" name="Text Placeholder 2"/>
          <p:cNvSpPr>
            <a:spLocks noGrp="1"/>
          </p:cNvSpPr>
          <p:nvPr>
            <p:ph type="body" idx="1" hasCustomPrompt="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subtitle</a:t>
            </a:r>
          </a:p>
        </p:txBody>
      </p:sp>
      <p:sp>
        <p:nvSpPr>
          <p:cNvPr id="4" name="Content Placeholder 3"/>
          <p:cNvSpPr>
            <a:spLocks noGrp="1"/>
          </p:cNvSpPr>
          <p:nvPr>
            <p:ph sz="half" idx="2" hasCustomPrompt="1"/>
          </p:nvPr>
        </p:nvSpPr>
        <p:spPr>
          <a:xfrm>
            <a:off x="581194" y="2926052"/>
            <a:ext cx="5194766" cy="2934999"/>
          </a:xfrm>
        </p:spPr>
        <p:txBody>
          <a:bodyPr anchor="t">
            <a:normAutofit/>
          </a:bodyPr>
          <a:lstStyle>
            <a:lvl1pPr>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hasCustomPrompt="1"/>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subtitle</a:t>
            </a:r>
          </a:p>
        </p:txBody>
      </p:sp>
      <p:sp>
        <p:nvSpPr>
          <p:cNvPr id="6" name="Content Placeholder 5"/>
          <p:cNvSpPr>
            <a:spLocks noGrp="1"/>
          </p:cNvSpPr>
          <p:nvPr>
            <p:ph sz="quarter" idx="4" hasCustomPrompt="1"/>
          </p:nvPr>
        </p:nvSpPr>
        <p:spPr>
          <a:xfrm>
            <a:off x="6416037" y="2926052"/>
            <a:ext cx="5194771" cy="2934999"/>
          </a:xfrm>
        </p:spPr>
        <p:txBody>
          <a:bodyPr anchor="t">
            <a:normAutofit/>
          </a:bodyPr>
          <a:lstStyle>
            <a:lvl1pPr>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p:cNvSpPr>
            <a:spLocks noGrp="1"/>
          </p:cNvSpPr>
          <p:nvPr>
            <p:ph type="ftr" sz="quarter" idx="11"/>
          </p:nvPr>
        </p:nvSpPr>
        <p:spPr>
          <a:xfrm>
            <a:off x="436880" y="6423914"/>
            <a:ext cx="7061522" cy="365125"/>
          </a:xfrm>
        </p:spPr>
        <p:txBody>
          <a:bodyPr/>
          <a:lstStyle/>
          <a:p>
            <a:r>
              <a:rPr lang="en-US" dirty="0"/>
              <a:t>Sample Footer Text</a:t>
            </a:r>
          </a:p>
        </p:txBody>
      </p:sp>
      <p:sp>
        <p:nvSpPr>
          <p:cNvPr id="7" name="Date Placeholder 6"/>
          <p:cNvSpPr>
            <a:spLocks noGrp="1"/>
          </p:cNvSpPr>
          <p:nvPr>
            <p:ph type="dt" sz="half" idx="10"/>
          </p:nvPr>
        </p:nvSpPr>
        <p:spPr/>
        <p:txBody>
          <a:bodyPr/>
          <a:lstStyle/>
          <a:p>
            <a:r>
              <a:rPr lang="en-US"/>
              <a:t>20XX</a:t>
            </a:r>
            <a:endParaRPr lang="en-US" dirty="0"/>
          </a:p>
        </p:txBody>
      </p:sp>
      <p:sp>
        <p:nvSpPr>
          <p:cNvPr id="9" name="Slide Number Placeholder 8"/>
          <p:cNvSpPr>
            <a:spLocks noGrp="1"/>
          </p:cNvSpPr>
          <p:nvPr>
            <p:ph type="sldNum" sz="quarter" idx="12"/>
          </p:nvPr>
        </p:nvSpPr>
        <p:spPr>
          <a:xfrm>
            <a:off x="10558300" y="6423914"/>
            <a:ext cx="117650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4280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A78C165-B12A-4B46-AC7E-8E730F42CBBA}"/>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15F2DE1-F272-49DD-84C1-C2FB82B723E3}"/>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0BB053-86D6-405E-A719-7B6EF23E7207}"/>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r>
              <a:rPr lang="en-US" dirty="0"/>
              <a:t>Sample Footer Text</a:t>
            </a:r>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17929212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7" r:id="rId3"/>
    <p:sldLayoutId id="2147483780" r:id="rId4"/>
    <p:sldLayoutId id="2147483764" r:id="rId5"/>
    <p:sldLayoutId id="2147483785" r:id="rId6"/>
    <p:sldLayoutId id="2147483783" r:id="rId7"/>
    <p:sldLayoutId id="2147483784" r:id="rId8"/>
    <p:sldLayoutId id="2147483767" r:id="rId9"/>
    <p:sldLayoutId id="2147483782" r:id="rId10"/>
    <p:sldLayoutId id="2147483778" r:id="rId11"/>
    <p:sldLayoutId id="2147483779" r:id="rId12"/>
    <p:sldLayoutId id="2147483765" r:id="rId13"/>
    <p:sldLayoutId id="2147483766" r:id="rId14"/>
    <p:sldLayoutId id="2147483769" r:id="rId15"/>
    <p:sldLayoutId id="2147483770" r:id="rId16"/>
    <p:sldLayoutId id="2147483771" r:id="rId17"/>
  </p:sldLayoutIdLst>
  <p:hf hdr="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11.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Medical equipment with a stethoscope">
            <a:extLst>
              <a:ext uri="{FF2B5EF4-FFF2-40B4-BE49-F238E27FC236}">
                <a16:creationId xmlns:a16="http://schemas.microsoft.com/office/drawing/2014/main" id="{D9011B7D-CD6B-49C3-8163-9672E7B5EB9C}"/>
              </a:ext>
            </a:extLst>
          </p:cNvPr>
          <p:cNvPicPr>
            <a:picLocks noGrp="1" noChangeAspect="1"/>
          </p:cNvPicPr>
          <p:nvPr>
            <p:ph type="pic" sz="quarter" idx="13"/>
          </p:nvPr>
        </p:nvPicPr>
        <p:blipFill rotWithShape="1">
          <a:blip r:embed="rId3" cstate="screen">
            <a:alphaModFix amt="35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0" y="0"/>
            <a:ext cx="12192000" cy="6858000"/>
          </a:xfrm>
        </p:spPr>
      </p:pic>
      <p:sp>
        <p:nvSpPr>
          <p:cNvPr id="7" name="TextBox 6">
            <a:extLst>
              <a:ext uri="{FF2B5EF4-FFF2-40B4-BE49-F238E27FC236}">
                <a16:creationId xmlns:a16="http://schemas.microsoft.com/office/drawing/2014/main" id="{EE6E777F-4371-B244-EBCA-11EB4741706B}"/>
              </a:ext>
            </a:extLst>
          </p:cNvPr>
          <p:cNvSpPr txBox="1"/>
          <p:nvPr/>
        </p:nvSpPr>
        <p:spPr>
          <a:xfrm>
            <a:off x="158621" y="3673638"/>
            <a:ext cx="9993085" cy="2554545"/>
          </a:xfrm>
          <a:prstGeom prst="rect">
            <a:avLst/>
          </a:prstGeom>
          <a:noFill/>
        </p:spPr>
        <p:txBody>
          <a:bodyPr wrap="square">
            <a:spAutoFit/>
          </a:bodyPr>
          <a:lstStyle/>
          <a:p>
            <a:r>
              <a:rPr lang="en-US" sz="8000" dirty="0">
                <a:solidFill>
                  <a:schemeClr val="tx2">
                    <a:lumMod val="50000"/>
                  </a:schemeClr>
                </a:solidFill>
                <a:latin typeface="Berlin Sans FB Demi" panose="020E0802020502020306" pitchFamily="34" charset="0"/>
              </a:rPr>
              <a:t>Advancement In Healthcare</a:t>
            </a:r>
            <a:endParaRPr lang="en-US" sz="8000" dirty="0">
              <a:latin typeface="Berlin Sans FB Demi" panose="020E0802020502020306" pitchFamily="34" charset="0"/>
            </a:endParaRPr>
          </a:p>
        </p:txBody>
      </p:sp>
      <p:sp>
        <p:nvSpPr>
          <p:cNvPr id="3" name="TextBox 2">
            <a:extLst>
              <a:ext uri="{FF2B5EF4-FFF2-40B4-BE49-F238E27FC236}">
                <a16:creationId xmlns:a16="http://schemas.microsoft.com/office/drawing/2014/main" id="{5C46512F-964B-6BFF-891F-D6D2414E95DD}"/>
              </a:ext>
            </a:extLst>
          </p:cNvPr>
          <p:cNvSpPr txBox="1"/>
          <p:nvPr/>
        </p:nvSpPr>
        <p:spPr>
          <a:xfrm>
            <a:off x="1676400" y="-18661"/>
            <a:ext cx="10515600" cy="3046988"/>
          </a:xfrm>
          <a:prstGeom prst="rect">
            <a:avLst/>
          </a:prstGeom>
          <a:noFill/>
        </p:spPr>
        <p:txBody>
          <a:bodyPr wrap="square">
            <a:spAutoFit/>
          </a:bodyPr>
          <a:lstStyle/>
          <a:p>
            <a:r>
              <a:rPr lang="en-IN" sz="9600" b="1" dirty="0">
                <a:solidFill>
                  <a:schemeClr val="accent6">
                    <a:lumMod val="50000"/>
                  </a:schemeClr>
                </a:solidFill>
                <a:latin typeface="Engravers MT" panose="02090707080505020304" pitchFamily="18" charset="0"/>
              </a:rPr>
              <a:t>IEEE IC Hack 2.0</a:t>
            </a:r>
          </a:p>
        </p:txBody>
      </p:sp>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592F8-8CA0-4216-808E-BCF1E34D38DA}"/>
              </a:ext>
            </a:extLst>
          </p:cNvPr>
          <p:cNvSpPr>
            <a:spLocks noGrp="1"/>
          </p:cNvSpPr>
          <p:nvPr>
            <p:ph type="title"/>
          </p:nvPr>
        </p:nvSpPr>
        <p:spPr>
          <a:xfrm>
            <a:off x="102637" y="3956051"/>
            <a:ext cx="4047217" cy="1902748"/>
          </a:xfrm>
        </p:spPr>
        <p:txBody>
          <a:bodyPr/>
          <a:lstStyle/>
          <a:p>
            <a:r>
              <a:rPr lang="en-US" b="1" u="sng" dirty="0">
                <a:solidFill>
                  <a:schemeClr val="accent5">
                    <a:lumMod val="50000"/>
                  </a:schemeClr>
                </a:solidFill>
              </a:rPr>
              <a:t>Summary</a:t>
            </a:r>
          </a:p>
        </p:txBody>
      </p:sp>
      <p:pic>
        <p:nvPicPr>
          <p:cNvPr id="9" name="Picture Placeholder 8" descr="A person smiling for the camera&#10;">
            <a:extLst>
              <a:ext uri="{FF2B5EF4-FFF2-40B4-BE49-F238E27FC236}">
                <a16:creationId xmlns:a16="http://schemas.microsoft.com/office/drawing/2014/main" id="{0C4F09C2-CDF0-42F2-ACBE-48A7C5A30183}"/>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t="23" b="23"/>
          <a:stretch/>
        </p:blipFill>
        <p:spPr>
          <a:xfrm>
            <a:off x="448056" y="768096"/>
            <a:ext cx="2578608" cy="2816352"/>
          </a:xfrm>
        </p:spPr>
      </p:pic>
      <p:pic>
        <p:nvPicPr>
          <p:cNvPr id="11" name="Picture Placeholder 10" descr="Two people looking at a paper&#10;">
            <a:extLst>
              <a:ext uri="{FF2B5EF4-FFF2-40B4-BE49-F238E27FC236}">
                <a16:creationId xmlns:a16="http://schemas.microsoft.com/office/drawing/2014/main" id="{CCB647CF-2AAB-45DF-86A9-63D8063F12EC}"/>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l="8" r="8"/>
          <a:stretch/>
        </p:blipFill>
        <p:spPr>
          <a:xfrm>
            <a:off x="3352800" y="768096"/>
            <a:ext cx="2578608" cy="2816352"/>
          </a:xfrm>
        </p:spPr>
      </p:pic>
      <p:pic>
        <p:nvPicPr>
          <p:cNvPr id="13" name="Picture Placeholder 12" descr="A doctor with his arms crossed&#10;">
            <a:extLst>
              <a:ext uri="{FF2B5EF4-FFF2-40B4-BE49-F238E27FC236}">
                <a16:creationId xmlns:a16="http://schemas.microsoft.com/office/drawing/2014/main" id="{FEE47F26-5CCA-4F67-A13A-A48D1F2E9CA5}"/>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t="100" b="100"/>
          <a:stretch/>
        </p:blipFill>
        <p:spPr>
          <a:xfrm>
            <a:off x="6257544" y="768096"/>
            <a:ext cx="2578608" cy="2816352"/>
          </a:xfrm>
        </p:spPr>
      </p:pic>
      <p:pic>
        <p:nvPicPr>
          <p:cNvPr id="15" name="Picture Placeholder 14" descr="A picture containing a nurse and child">
            <a:extLst>
              <a:ext uri="{FF2B5EF4-FFF2-40B4-BE49-F238E27FC236}">
                <a16:creationId xmlns:a16="http://schemas.microsoft.com/office/drawing/2014/main" id="{75C485B9-17CC-4622-BC83-361CFF6D5277}"/>
              </a:ext>
            </a:extLst>
          </p:cNvPr>
          <p:cNvPicPr>
            <a:picLocks noGrp="1" noChangeAspect="1"/>
          </p:cNvPicPr>
          <p:nvPr>
            <p:ph type="pic" sz="quarter" idx="16"/>
          </p:nvPr>
        </p:nvPicPr>
        <p:blipFill rotWithShape="1">
          <a:blip r:embed="rId6" cstate="screen">
            <a:extLst>
              <a:ext uri="{28A0092B-C50C-407E-A947-70E740481C1C}">
                <a14:useLocalDpi xmlns:a14="http://schemas.microsoft.com/office/drawing/2010/main" val="0"/>
              </a:ext>
            </a:extLst>
          </a:blip>
          <a:srcRect l="8" r="8"/>
          <a:stretch/>
        </p:blipFill>
        <p:spPr>
          <a:xfrm>
            <a:off x="9162288" y="768096"/>
            <a:ext cx="2578608" cy="2816352"/>
          </a:xfrm>
        </p:spPr>
      </p:pic>
      <p:sp>
        <p:nvSpPr>
          <p:cNvPr id="3" name="Content Placeholder 2">
            <a:extLst>
              <a:ext uri="{FF2B5EF4-FFF2-40B4-BE49-F238E27FC236}">
                <a16:creationId xmlns:a16="http://schemas.microsoft.com/office/drawing/2014/main" id="{5DB065D3-BB45-4A0E-A1BC-1FAA24968BA8}"/>
              </a:ext>
            </a:extLst>
          </p:cNvPr>
          <p:cNvSpPr>
            <a:spLocks noGrp="1"/>
          </p:cNvSpPr>
          <p:nvPr>
            <p:ph idx="1"/>
          </p:nvPr>
        </p:nvSpPr>
        <p:spPr>
          <a:xfrm>
            <a:off x="2298194" y="3616632"/>
            <a:ext cx="9722498" cy="3241368"/>
          </a:xfrm>
        </p:spPr>
        <p:txBody>
          <a:bodyPr>
            <a:normAutofit lnSpcReduction="10000"/>
          </a:bodyPr>
          <a:lstStyle/>
          <a:p>
            <a:r>
              <a:rPr lang="en-US" sz="2400" b="1" i="0" dirty="0">
                <a:solidFill>
                  <a:schemeClr val="accent3">
                    <a:lumMod val="50000"/>
                  </a:schemeClr>
                </a:solidFill>
                <a:effectLst/>
                <a:latin typeface="Söhne"/>
              </a:rPr>
              <a:t>Creating a Unified Patient Treatment Platform (UPTP) involves integrating patient data from diverse sources into a secure cloud infrastructure. Utilizing AI and machine learning, the platform provides predictive analytics and decision support for healthcare professionals. Telemedicine features and a user-friendly mobile app enhance patient engagement, while blockchain ensures data security. Regulatory compliance and continuous improvement through feedback drive the UPTP's evolution, with the ultimate aim of advancing healthcare through innovation and efficiency.</a:t>
            </a:r>
            <a:endParaRPr lang="en-US" sz="2400" b="1" dirty="0">
              <a:solidFill>
                <a:schemeClr val="accent3">
                  <a:lumMod val="50000"/>
                </a:schemeClr>
              </a:solidFill>
            </a:endParaRPr>
          </a:p>
        </p:txBody>
      </p:sp>
      <p:sp>
        <p:nvSpPr>
          <p:cNvPr id="17" name="Footer Placeholder 16">
            <a:extLst>
              <a:ext uri="{FF2B5EF4-FFF2-40B4-BE49-F238E27FC236}">
                <a16:creationId xmlns:a16="http://schemas.microsoft.com/office/drawing/2014/main" id="{97130022-5FA2-42CA-9F45-CF03F1375804}"/>
              </a:ext>
            </a:extLst>
          </p:cNvPr>
          <p:cNvSpPr>
            <a:spLocks noGrp="1"/>
          </p:cNvSpPr>
          <p:nvPr>
            <p:ph type="ftr" sz="quarter" idx="11"/>
          </p:nvPr>
        </p:nvSpPr>
        <p:spPr>
          <a:xfrm>
            <a:off x="446534" y="6423914"/>
            <a:ext cx="7051868" cy="365125"/>
          </a:xfrm>
        </p:spPr>
        <p:txBody>
          <a:bodyPr/>
          <a:lstStyle/>
          <a:p>
            <a:r>
              <a:rPr lang="en-US" dirty="0"/>
              <a:t>Sample Footer Text</a:t>
            </a:r>
          </a:p>
        </p:txBody>
      </p:sp>
      <p:sp>
        <p:nvSpPr>
          <p:cNvPr id="4" name="Date Placeholder 3">
            <a:extLst>
              <a:ext uri="{FF2B5EF4-FFF2-40B4-BE49-F238E27FC236}">
                <a16:creationId xmlns:a16="http://schemas.microsoft.com/office/drawing/2014/main" id="{21BF02D5-5482-BDB0-7AAF-289ED0B633A5}"/>
              </a:ext>
            </a:extLst>
          </p:cNvPr>
          <p:cNvSpPr>
            <a:spLocks noGrp="1"/>
          </p:cNvSpPr>
          <p:nvPr>
            <p:ph type="dt" sz="half" idx="10"/>
          </p:nvPr>
        </p:nvSpPr>
        <p:spPr>
          <a:xfrm>
            <a:off x="7605951" y="6423914"/>
            <a:ext cx="2844799" cy="365125"/>
          </a:xfrm>
        </p:spPr>
        <p:txBody>
          <a:bodyPr/>
          <a:lstStyle/>
          <a:p>
            <a:r>
              <a:rPr lang="en-US"/>
              <a:t>20XX</a:t>
            </a:r>
            <a:endParaRPr lang="en-US" dirty="0"/>
          </a:p>
        </p:txBody>
      </p:sp>
      <p:sp>
        <p:nvSpPr>
          <p:cNvPr id="18" name="Slide Number Placeholder 17">
            <a:extLst>
              <a:ext uri="{FF2B5EF4-FFF2-40B4-BE49-F238E27FC236}">
                <a16:creationId xmlns:a16="http://schemas.microsoft.com/office/drawing/2014/main" id="{F063B0D3-5484-4E9A-B4AE-2957B71E5027}"/>
              </a:ext>
            </a:extLst>
          </p:cNvPr>
          <p:cNvSpPr>
            <a:spLocks noGrp="1"/>
          </p:cNvSpPr>
          <p:nvPr>
            <p:ph type="sldNum" sz="quarter" idx="12"/>
          </p:nvPr>
        </p:nvSpPr>
        <p:spPr>
          <a:xfrm>
            <a:off x="10558300" y="6423914"/>
            <a:ext cx="1182596" cy="365125"/>
          </a:xfrm>
        </p:spPr>
        <p:txBody>
          <a:bodyPr/>
          <a:lstStyle/>
          <a:p>
            <a:fld id="{3A98EE3D-8CD1-4C3F-BD1C-C98C9596463C}" type="slidenum">
              <a:rPr lang="en-US" smtClean="0"/>
              <a:pPr/>
              <a:t>10</a:t>
            </a:fld>
            <a:endParaRPr lang="en-US" dirty="0"/>
          </a:p>
        </p:txBody>
      </p:sp>
    </p:spTree>
    <p:extLst>
      <p:ext uri="{BB962C8B-B14F-4D97-AF65-F5344CB8AC3E}">
        <p14:creationId xmlns:p14="http://schemas.microsoft.com/office/powerpoint/2010/main" val="275256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17B37-3ABF-424E-9128-F20C2B7250DC}"/>
              </a:ext>
            </a:extLst>
          </p:cNvPr>
          <p:cNvSpPr>
            <a:spLocks noGrp="1"/>
          </p:cNvSpPr>
          <p:nvPr>
            <p:ph type="title"/>
          </p:nvPr>
        </p:nvSpPr>
        <p:spPr>
          <a:xfrm>
            <a:off x="447040" y="579120"/>
            <a:ext cx="11297920" cy="1139952"/>
          </a:xfrm>
        </p:spPr>
        <p:txBody>
          <a:bodyPr/>
          <a:lstStyle/>
          <a:p>
            <a:r>
              <a:rPr lang="en-US" sz="5400" dirty="0">
                <a:solidFill>
                  <a:schemeClr val="accent5">
                    <a:lumMod val="50000"/>
                  </a:schemeClr>
                </a:solidFill>
              </a:rPr>
              <a:t>Team Members  </a:t>
            </a:r>
          </a:p>
        </p:txBody>
      </p:sp>
      <p:sp>
        <p:nvSpPr>
          <p:cNvPr id="31" name="Text Placeholder 30">
            <a:extLst>
              <a:ext uri="{FF2B5EF4-FFF2-40B4-BE49-F238E27FC236}">
                <a16:creationId xmlns:a16="http://schemas.microsoft.com/office/drawing/2014/main" id="{D3D3D04B-7F08-4393-B600-71020269B3CD}"/>
              </a:ext>
            </a:extLst>
          </p:cNvPr>
          <p:cNvSpPr>
            <a:spLocks noGrp="1"/>
          </p:cNvSpPr>
          <p:nvPr>
            <p:ph type="body" sz="quarter" idx="17"/>
          </p:nvPr>
        </p:nvSpPr>
        <p:spPr>
          <a:xfrm>
            <a:off x="7128709" y="4965098"/>
            <a:ext cx="2560320" cy="347662"/>
          </a:xfrm>
        </p:spPr>
        <p:txBody>
          <a:bodyPr/>
          <a:lstStyle/>
          <a:p>
            <a:r>
              <a:rPr lang="en-US" dirty="0"/>
              <a:t>Name: Akanksha Patnaik</a:t>
            </a:r>
          </a:p>
          <a:p>
            <a:r>
              <a:rPr lang="en-US" dirty="0"/>
              <a:t>3rd year ETC</a:t>
            </a:r>
          </a:p>
        </p:txBody>
      </p:sp>
      <p:sp>
        <p:nvSpPr>
          <p:cNvPr id="33" name="Text Placeholder 32">
            <a:extLst>
              <a:ext uri="{FF2B5EF4-FFF2-40B4-BE49-F238E27FC236}">
                <a16:creationId xmlns:a16="http://schemas.microsoft.com/office/drawing/2014/main" id="{936A8D66-1E4C-4AD8-B246-75CD04E1619B}"/>
              </a:ext>
            </a:extLst>
          </p:cNvPr>
          <p:cNvSpPr>
            <a:spLocks noGrp="1"/>
          </p:cNvSpPr>
          <p:nvPr>
            <p:ph type="body" sz="quarter" idx="19"/>
          </p:nvPr>
        </p:nvSpPr>
        <p:spPr>
          <a:xfrm>
            <a:off x="588612" y="5222716"/>
            <a:ext cx="2560320" cy="347662"/>
          </a:xfrm>
        </p:spPr>
        <p:txBody>
          <a:bodyPr/>
          <a:lstStyle/>
          <a:p>
            <a:r>
              <a:rPr lang="en-US" dirty="0"/>
              <a:t>Name: Soumya Ranjan Pradhan </a:t>
            </a:r>
          </a:p>
          <a:p>
            <a:r>
              <a:rPr lang="en-US" dirty="0"/>
              <a:t>3</a:t>
            </a:r>
            <a:r>
              <a:rPr lang="en-US" baseline="30000" dirty="0"/>
              <a:t>rd</a:t>
            </a:r>
            <a:r>
              <a:rPr lang="en-US" dirty="0"/>
              <a:t> year ETC</a:t>
            </a:r>
          </a:p>
        </p:txBody>
      </p:sp>
      <p:sp>
        <p:nvSpPr>
          <p:cNvPr id="3" name="Date Placeholder 2">
            <a:extLst>
              <a:ext uri="{FF2B5EF4-FFF2-40B4-BE49-F238E27FC236}">
                <a16:creationId xmlns:a16="http://schemas.microsoft.com/office/drawing/2014/main" id="{EB3F8729-3E74-4EEB-5AF7-159A8145E167}"/>
              </a:ext>
            </a:extLst>
          </p:cNvPr>
          <p:cNvSpPr>
            <a:spLocks noGrp="1"/>
          </p:cNvSpPr>
          <p:nvPr>
            <p:ph type="dt" sz="half" idx="10"/>
          </p:nvPr>
        </p:nvSpPr>
        <p:spPr>
          <a:xfrm>
            <a:off x="7605951" y="6423914"/>
            <a:ext cx="2844799" cy="365125"/>
          </a:xfrm>
        </p:spPr>
        <p:txBody>
          <a:bodyPr/>
          <a:lstStyle/>
          <a:p>
            <a:r>
              <a:rPr lang="en-US"/>
              <a:t>20XX</a:t>
            </a:r>
            <a:endParaRPr lang="en-US" dirty="0"/>
          </a:p>
        </p:txBody>
      </p:sp>
      <p:sp>
        <p:nvSpPr>
          <p:cNvPr id="6" name="Slide Number Placeholder 5">
            <a:extLst>
              <a:ext uri="{FF2B5EF4-FFF2-40B4-BE49-F238E27FC236}">
                <a16:creationId xmlns:a16="http://schemas.microsoft.com/office/drawing/2014/main" id="{29851974-A699-44BC-93B3-F64FE92D3C90}"/>
              </a:ext>
            </a:extLst>
          </p:cNvPr>
          <p:cNvSpPr>
            <a:spLocks noGrp="1"/>
          </p:cNvSpPr>
          <p:nvPr>
            <p:ph type="sldNum" sz="quarter" idx="12"/>
          </p:nvPr>
        </p:nvSpPr>
        <p:spPr>
          <a:xfrm>
            <a:off x="10558300" y="6423914"/>
            <a:ext cx="1186660" cy="365125"/>
          </a:xfrm>
        </p:spPr>
        <p:txBody>
          <a:bodyPr/>
          <a:lstStyle/>
          <a:p>
            <a:fld id="{3A98EE3D-8CD1-4C3F-BD1C-C98C9596463C}" type="slidenum">
              <a:rPr lang="en-US" smtClean="0"/>
              <a:pPr/>
              <a:t>11</a:t>
            </a:fld>
            <a:endParaRPr lang="en-US" dirty="0"/>
          </a:p>
        </p:txBody>
      </p:sp>
      <p:pic>
        <p:nvPicPr>
          <p:cNvPr id="5" name="Picture Placeholder 4">
            <a:extLst>
              <a:ext uri="{FF2B5EF4-FFF2-40B4-BE49-F238E27FC236}">
                <a16:creationId xmlns:a16="http://schemas.microsoft.com/office/drawing/2014/main" id="{10682789-D23E-34BE-706A-C5742751C201}"/>
              </a:ext>
            </a:extLst>
          </p:cNvPr>
          <p:cNvPicPr>
            <a:picLocks noGrp="1" noChangeAspect="1"/>
          </p:cNvPicPr>
          <p:nvPr>
            <p:ph type="pic" sz="quarter" idx="13"/>
          </p:nvPr>
        </p:nvPicPr>
        <p:blipFill rotWithShape="1">
          <a:blip r:embed="rId3"/>
          <a:srcRect l="12" t="7866" b="52853"/>
          <a:stretch/>
        </p:blipFill>
        <p:spPr>
          <a:xfrm>
            <a:off x="588612" y="2257914"/>
            <a:ext cx="2560320" cy="2425959"/>
          </a:xfrm>
        </p:spPr>
      </p:pic>
      <p:pic>
        <p:nvPicPr>
          <p:cNvPr id="9" name="Picture Placeholder 8">
            <a:extLst>
              <a:ext uri="{FF2B5EF4-FFF2-40B4-BE49-F238E27FC236}">
                <a16:creationId xmlns:a16="http://schemas.microsoft.com/office/drawing/2014/main" id="{F3D23B67-D42C-88DD-CDA2-2A294D87974B}"/>
              </a:ext>
            </a:extLst>
          </p:cNvPr>
          <p:cNvPicPr>
            <a:picLocks noGrp="1" noChangeAspect="1"/>
          </p:cNvPicPr>
          <p:nvPr>
            <p:ph type="pic" sz="quarter" idx="14"/>
          </p:nvPr>
        </p:nvPicPr>
        <p:blipFill rotWithShape="1">
          <a:blip r:embed="rId4"/>
          <a:srcRect t="2810" b="24919"/>
          <a:stretch/>
        </p:blipFill>
        <p:spPr>
          <a:xfrm>
            <a:off x="7128391" y="2094104"/>
            <a:ext cx="2560638" cy="2540986"/>
          </a:xfrm>
        </p:spPr>
      </p:pic>
    </p:spTree>
    <p:extLst>
      <p:ext uri="{BB962C8B-B14F-4D97-AF65-F5344CB8AC3E}">
        <p14:creationId xmlns:p14="http://schemas.microsoft.com/office/powerpoint/2010/main" val="1508071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0FB38-0113-4F80-BBD4-A9C97FF40720}"/>
              </a:ext>
            </a:extLst>
          </p:cNvPr>
          <p:cNvSpPr>
            <a:spLocks noGrp="1"/>
          </p:cNvSpPr>
          <p:nvPr>
            <p:ph type="title"/>
          </p:nvPr>
        </p:nvSpPr>
        <p:spPr>
          <a:xfrm>
            <a:off x="361711" y="690880"/>
            <a:ext cx="3568661" cy="1721104"/>
          </a:xfrm>
        </p:spPr>
        <p:txBody>
          <a:bodyPr/>
          <a:lstStyle/>
          <a:p>
            <a:r>
              <a:rPr lang="en-US" sz="5400" b="1" dirty="0">
                <a:latin typeface="Engravers MT" panose="02090707080505020304" pitchFamily="18" charset="0"/>
              </a:rPr>
              <a:t>Thank you</a:t>
            </a:r>
          </a:p>
        </p:txBody>
      </p:sp>
      <p:sp>
        <p:nvSpPr>
          <p:cNvPr id="3" name="Content Placeholder 2">
            <a:extLst>
              <a:ext uri="{FF2B5EF4-FFF2-40B4-BE49-F238E27FC236}">
                <a16:creationId xmlns:a16="http://schemas.microsoft.com/office/drawing/2014/main" id="{75982AA6-9E74-43FC-B452-142C7571DCCC}"/>
              </a:ext>
            </a:extLst>
          </p:cNvPr>
          <p:cNvSpPr>
            <a:spLocks noGrp="1"/>
          </p:cNvSpPr>
          <p:nvPr>
            <p:ph idx="1"/>
          </p:nvPr>
        </p:nvSpPr>
        <p:spPr>
          <a:xfrm>
            <a:off x="0" y="4054171"/>
            <a:ext cx="4657344" cy="1292269"/>
          </a:xfrm>
        </p:spPr>
        <p:txBody>
          <a:bodyPr/>
          <a:lstStyle/>
          <a:p>
            <a:r>
              <a:rPr lang="en-US" b="1" dirty="0"/>
              <a:t>Presenter name : Akanksha Patnaik</a:t>
            </a:r>
          </a:p>
          <a:p>
            <a:r>
              <a:rPr lang="en-US" b="1" dirty="0"/>
              <a:t>                         :Soumya Ranjan Pradhan</a:t>
            </a:r>
          </a:p>
          <a:p>
            <a:r>
              <a:rPr lang="en-US" b="1" dirty="0"/>
              <a:t>Email address: akpatnaik2002@gmail.com</a:t>
            </a:r>
          </a:p>
          <a:p>
            <a:endParaRPr lang="en-US" dirty="0"/>
          </a:p>
          <a:p>
            <a:endParaRPr lang="en-US" dirty="0"/>
          </a:p>
        </p:txBody>
      </p:sp>
      <p:sp>
        <p:nvSpPr>
          <p:cNvPr id="8" name="Footer Placeholder 7">
            <a:extLst>
              <a:ext uri="{FF2B5EF4-FFF2-40B4-BE49-F238E27FC236}">
                <a16:creationId xmlns:a16="http://schemas.microsoft.com/office/drawing/2014/main" id="{D3E3ABAA-EBF5-4FC5-BEEE-FBA5A228E046}"/>
              </a:ext>
            </a:extLst>
          </p:cNvPr>
          <p:cNvSpPr>
            <a:spLocks noGrp="1"/>
          </p:cNvSpPr>
          <p:nvPr>
            <p:ph type="ftr" sz="quarter" idx="11"/>
          </p:nvPr>
        </p:nvSpPr>
        <p:spPr>
          <a:xfrm>
            <a:off x="581192" y="6423914"/>
            <a:ext cx="6917210" cy="365125"/>
          </a:xfrm>
        </p:spPr>
        <p:txBody>
          <a:bodyPr/>
          <a:lstStyle/>
          <a:p>
            <a:r>
              <a:rPr lang="en-US" dirty="0"/>
              <a:t>Sample Footer Text</a:t>
            </a:r>
          </a:p>
        </p:txBody>
      </p:sp>
      <p:pic>
        <p:nvPicPr>
          <p:cNvPr id="6" name="Picture Placeholder 5" descr="A doctor talking to a patient&#10;">
            <a:extLst>
              <a:ext uri="{FF2B5EF4-FFF2-40B4-BE49-F238E27FC236}">
                <a16:creationId xmlns:a16="http://schemas.microsoft.com/office/drawing/2014/main" id="{AC4A1F6E-E065-4C87-B012-9FBDEC8C1ED7}"/>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7" r="7"/>
          <a:stretch/>
        </p:blipFill>
        <p:spPr>
          <a:xfrm>
            <a:off x="4795934" y="0"/>
            <a:ext cx="7396065" cy="6858000"/>
          </a:xfrm>
        </p:spPr>
      </p:pic>
      <p:sp>
        <p:nvSpPr>
          <p:cNvPr id="5" name="Date Placeholder 4">
            <a:extLst>
              <a:ext uri="{FF2B5EF4-FFF2-40B4-BE49-F238E27FC236}">
                <a16:creationId xmlns:a16="http://schemas.microsoft.com/office/drawing/2014/main" id="{0C90C235-112A-50C7-3AAA-92A3F37E52C4}"/>
              </a:ext>
            </a:extLst>
          </p:cNvPr>
          <p:cNvSpPr>
            <a:spLocks noGrp="1"/>
          </p:cNvSpPr>
          <p:nvPr>
            <p:ph type="dt" sz="half" idx="10"/>
          </p:nvPr>
        </p:nvSpPr>
        <p:spPr>
          <a:xfrm>
            <a:off x="7605951" y="6423914"/>
            <a:ext cx="2844799" cy="365125"/>
          </a:xfrm>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5947942D-0E12-44A9-B67B-FD75E0E41F25}"/>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12</a:t>
            </a:fld>
            <a:endParaRPr lang="en-US" dirty="0"/>
          </a:p>
        </p:txBody>
      </p:sp>
    </p:spTree>
    <p:extLst>
      <p:ext uri="{BB962C8B-B14F-4D97-AF65-F5344CB8AC3E}">
        <p14:creationId xmlns:p14="http://schemas.microsoft.com/office/powerpoint/2010/main" val="2261619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C271D-D3EB-4A78-9929-4B8E740B50B4}"/>
              </a:ext>
            </a:extLst>
          </p:cNvPr>
          <p:cNvSpPr>
            <a:spLocks noGrp="1"/>
          </p:cNvSpPr>
          <p:nvPr>
            <p:ph type="title"/>
          </p:nvPr>
        </p:nvSpPr>
        <p:spPr>
          <a:xfrm>
            <a:off x="272460" y="484632"/>
            <a:ext cx="3861789" cy="6056127"/>
          </a:xfrm>
        </p:spPr>
        <p:txBody>
          <a:bodyPr/>
          <a:lstStyle/>
          <a:p>
            <a:r>
              <a:rPr lang="en-US" sz="3600" b="1" u="sng" dirty="0">
                <a:latin typeface="Berlin Sans FB Demi" panose="020E0802020502020306" pitchFamily="34" charset="0"/>
              </a:rPr>
              <a:t>Introduction</a:t>
            </a:r>
            <a:br>
              <a:rPr lang="en-US" sz="2400" dirty="0"/>
            </a:br>
            <a:br>
              <a:rPr lang="en-US" sz="2400" dirty="0"/>
            </a:br>
            <a:r>
              <a:rPr lang="en-US" sz="2400" b="0" i="0" dirty="0">
                <a:solidFill>
                  <a:srgbClr val="002060"/>
                </a:solidFill>
                <a:effectLst/>
                <a:latin typeface="Söhne"/>
              </a:rPr>
              <a:t>Creating a unified patient treatment platform for healthcare advancement involves integrating various aspects of patient care, data management, TRANSPORTAION, communication, and decision-making to enhance the overall healthcare experience.</a:t>
            </a:r>
            <a:endParaRPr lang="en-US" sz="2400" dirty="0">
              <a:solidFill>
                <a:srgbClr val="002060"/>
              </a:solidFill>
            </a:endParaRPr>
          </a:p>
        </p:txBody>
      </p:sp>
      <p:sp>
        <p:nvSpPr>
          <p:cNvPr id="3" name="Content Placeholder 2">
            <a:extLst>
              <a:ext uri="{FF2B5EF4-FFF2-40B4-BE49-F238E27FC236}">
                <a16:creationId xmlns:a16="http://schemas.microsoft.com/office/drawing/2014/main" id="{F210F1C6-68F4-48F7-97E9-343EE7513674}"/>
              </a:ext>
            </a:extLst>
          </p:cNvPr>
          <p:cNvSpPr>
            <a:spLocks noGrp="1"/>
          </p:cNvSpPr>
          <p:nvPr>
            <p:ph idx="1"/>
          </p:nvPr>
        </p:nvSpPr>
        <p:spPr>
          <a:xfrm>
            <a:off x="446088" y="2280156"/>
            <a:ext cx="3703320" cy="4093212"/>
          </a:xfrm>
        </p:spPr>
        <p:txBody>
          <a:bodyPr/>
          <a:lstStyle/>
          <a:p>
            <a:r>
              <a:rPr lang="en-US" dirty="0"/>
              <a:t>	</a:t>
            </a:r>
          </a:p>
        </p:txBody>
      </p:sp>
      <p:pic>
        <p:nvPicPr>
          <p:cNvPr id="20" name="Picture Placeholder 19" descr="doctor talking to patient&#10;">
            <a:extLst>
              <a:ext uri="{FF2B5EF4-FFF2-40B4-BE49-F238E27FC236}">
                <a16:creationId xmlns:a16="http://schemas.microsoft.com/office/drawing/2014/main" id="{3121C450-AE4D-4EF5-BCE8-1DC9F3D770B7}"/>
              </a:ext>
            </a:extLst>
          </p:cNvPr>
          <p:cNvPicPr>
            <a:picLocks noGrp="1" noChangeAspect="1"/>
          </p:cNvPicPr>
          <p:nvPr>
            <p:ph type="pic" sz="quarter" idx="13"/>
          </p:nvPr>
        </p:nvPicPr>
        <p:blipFill>
          <a:blip r:embed="rId3" cstate="screen">
            <a:extLst>
              <a:ext uri="{28A0092B-C50C-407E-A947-70E740481C1C}">
                <a14:useLocalDpi xmlns:a14="http://schemas.microsoft.com/office/drawing/2010/main"/>
              </a:ext>
            </a:extLst>
          </a:blip>
          <a:srcRect t="34" b="34"/>
          <a:stretch/>
        </p:blipFill>
        <p:spPr>
          <a:xfrm>
            <a:off x="4241800" y="630936"/>
            <a:ext cx="7504113" cy="3520440"/>
          </a:xfrm>
        </p:spPr>
      </p:pic>
      <p:pic>
        <p:nvPicPr>
          <p:cNvPr id="10" name="Picture Placeholder 9" descr="A doctor with his arms crossed">
            <a:extLst>
              <a:ext uri="{FF2B5EF4-FFF2-40B4-BE49-F238E27FC236}">
                <a16:creationId xmlns:a16="http://schemas.microsoft.com/office/drawing/2014/main" id="{24A8453A-33BC-42B9-9F32-A38E7F1AC274}"/>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l="64" r="64"/>
          <a:stretch/>
        </p:blipFill>
        <p:spPr>
          <a:xfrm>
            <a:off x="4242816" y="4234252"/>
            <a:ext cx="3703320" cy="2139696"/>
          </a:xfrm>
        </p:spPr>
      </p:pic>
      <p:pic>
        <p:nvPicPr>
          <p:cNvPr id="12" name="Picture Placeholder 11" descr="A smiling doctor with a stethoscope and patient">
            <a:extLst>
              <a:ext uri="{FF2B5EF4-FFF2-40B4-BE49-F238E27FC236}">
                <a16:creationId xmlns:a16="http://schemas.microsoft.com/office/drawing/2014/main" id="{F2F92A19-D60A-4D6C-8103-E5036EBC089B}"/>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l="43" r="43"/>
          <a:stretch/>
        </p:blipFill>
        <p:spPr>
          <a:xfrm>
            <a:off x="8046720" y="4233672"/>
            <a:ext cx="3703320" cy="2139696"/>
          </a:xfrm>
        </p:spPr>
      </p:pic>
      <p:sp>
        <p:nvSpPr>
          <p:cNvPr id="14" name="Footer Placeholder 13">
            <a:extLst>
              <a:ext uri="{FF2B5EF4-FFF2-40B4-BE49-F238E27FC236}">
                <a16:creationId xmlns:a16="http://schemas.microsoft.com/office/drawing/2014/main" id="{9C838D91-2BF9-4595-90F6-6E2D751F6F13}"/>
              </a:ext>
            </a:extLst>
          </p:cNvPr>
          <p:cNvSpPr>
            <a:spLocks noGrp="1"/>
          </p:cNvSpPr>
          <p:nvPr>
            <p:ph type="ftr" sz="quarter" idx="11"/>
          </p:nvPr>
        </p:nvSpPr>
        <p:spPr>
          <a:xfrm>
            <a:off x="446088" y="6423914"/>
            <a:ext cx="7052314" cy="365125"/>
          </a:xfrm>
        </p:spPr>
        <p:txBody>
          <a:bodyPr/>
          <a:lstStyle/>
          <a:p>
            <a:r>
              <a:rPr lang="en-US" dirty="0"/>
              <a:t>Sample Footer Text</a:t>
            </a:r>
          </a:p>
        </p:txBody>
      </p:sp>
      <p:sp>
        <p:nvSpPr>
          <p:cNvPr id="4" name="Date Placeholder 3">
            <a:extLst>
              <a:ext uri="{FF2B5EF4-FFF2-40B4-BE49-F238E27FC236}">
                <a16:creationId xmlns:a16="http://schemas.microsoft.com/office/drawing/2014/main" id="{C2B557FA-1925-CAE4-5C8B-A7D26120CB9F}"/>
              </a:ext>
            </a:extLst>
          </p:cNvPr>
          <p:cNvSpPr>
            <a:spLocks noGrp="1"/>
          </p:cNvSpPr>
          <p:nvPr>
            <p:ph type="dt" sz="half" idx="10"/>
          </p:nvPr>
        </p:nvSpPr>
        <p:spPr>
          <a:xfrm>
            <a:off x="7605951" y="6423914"/>
            <a:ext cx="2844799" cy="365125"/>
          </a:xfrm>
        </p:spPr>
        <p:txBody>
          <a:bodyPr/>
          <a:lstStyle/>
          <a:p>
            <a:r>
              <a:rPr lang="en-US"/>
              <a:t>20XX</a:t>
            </a:r>
            <a:endParaRPr lang="en-US" dirty="0"/>
          </a:p>
        </p:txBody>
      </p:sp>
      <p:sp>
        <p:nvSpPr>
          <p:cNvPr id="15" name="Slide Number Placeholder 14">
            <a:extLst>
              <a:ext uri="{FF2B5EF4-FFF2-40B4-BE49-F238E27FC236}">
                <a16:creationId xmlns:a16="http://schemas.microsoft.com/office/drawing/2014/main" id="{7E05EE0A-8EAF-4145-9C58-570DD87753E3}"/>
              </a:ext>
            </a:extLst>
          </p:cNvPr>
          <p:cNvSpPr>
            <a:spLocks noGrp="1"/>
          </p:cNvSpPr>
          <p:nvPr>
            <p:ph type="sldNum" sz="quarter" idx="12"/>
          </p:nvPr>
        </p:nvSpPr>
        <p:spPr>
          <a:xfrm>
            <a:off x="10558300" y="6423914"/>
            <a:ext cx="1187612" cy="365125"/>
          </a:xfrm>
        </p:spPr>
        <p:txBody>
          <a:bodyPr/>
          <a:lstStyle/>
          <a:p>
            <a:fld id="{3A98EE3D-8CD1-4C3F-BD1C-C98C9596463C}" type="slidenum">
              <a:rPr lang="en-US" smtClean="0"/>
              <a:pPr/>
              <a:t>2</a:t>
            </a:fld>
            <a:endParaRPr lang="en-US" dirty="0"/>
          </a:p>
        </p:txBody>
      </p:sp>
    </p:spTree>
    <p:extLst>
      <p:ext uri="{BB962C8B-B14F-4D97-AF65-F5344CB8AC3E}">
        <p14:creationId xmlns:p14="http://schemas.microsoft.com/office/powerpoint/2010/main" val="3980136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BCEE0-AF33-4B8B-9622-2A50B4FD62C5}"/>
              </a:ext>
            </a:extLst>
          </p:cNvPr>
          <p:cNvSpPr>
            <a:spLocks noGrp="1"/>
          </p:cNvSpPr>
          <p:nvPr>
            <p:ph type="title"/>
          </p:nvPr>
        </p:nvSpPr>
        <p:spPr>
          <a:xfrm>
            <a:off x="-3410" y="2939143"/>
            <a:ext cx="7501812" cy="690466"/>
          </a:xfrm>
        </p:spPr>
        <p:txBody>
          <a:bodyPr/>
          <a:lstStyle/>
          <a:p>
            <a:r>
              <a:rPr lang="en-US" b="1" dirty="0"/>
              <a:t>Developing an Unified Patient Treatment Platform for Healthcare Advancement(UPTP)	</a:t>
            </a:r>
          </a:p>
        </p:txBody>
      </p:sp>
      <p:sp>
        <p:nvSpPr>
          <p:cNvPr id="3" name="Content Placeholder 2">
            <a:extLst>
              <a:ext uri="{FF2B5EF4-FFF2-40B4-BE49-F238E27FC236}">
                <a16:creationId xmlns:a16="http://schemas.microsoft.com/office/drawing/2014/main" id="{F0495D9B-1C30-46A7-AC78-0AD00F70BCAE}"/>
              </a:ext>
            </a:extLst>
          </p:cNvPr>
          <p:cNvSpPr>
            <a:spLocks noGrp="1"/>
          </p:cNvSpPr>
          <p:nvPr>
            <p:ph idx="1"/>
          </p:nvPr>
        </p:nvSpPr>
        <p:spPr>
          <a:xfrm>
            <a:off x="180704" y="3918857"/>
            <a:ext cx="7666341" cy="2472799"/>
          </a:xfrm>
        </p:spPr>
        <p:txBody>
          <a:bodyPr>
            <a:normAutofit fontScale="92500" lnSpcReduction="10000"/>
          </a:bodyPr>
          <a:lstStyle/>
          <a:p>
            <a:r>
              <a:rPr lang="en-US" sz="2100" b="1" dirty="0"/>
              <a:t>SOLUTION: We are going to make an Android app which will contain 3 layout page</a:t>
            </a:r>
          </a:p>
          <a:p>
            <a:pPr marL="342900" indent="-342900">
              <a:buAutoNum type="arabicPeriod"/>
            </a:pPr>
            <a:r>
              <a:rPr lang="en-US" sz="2100" dirty="0"/>
              <a:t>Medicine suggested for a particular disease by knowing the symptoms, and allergy. </a:t>
            </a:r>
          </a:p>
          <a:p>
            <a:pPr marL="342900" indent="-342900">
              <a:buAutoNum type="arabicPeriod"/>
            </a:pPr>
            <a:r>
              <a:rPr lang="en-US" sz="2100" dirty="0"/>
              <a:t>Suggestions of doctors by means of appointment.</a:t>
            </a:r>
          </a:p>
          <a:p>
            <a:pPr marL="342900" indent="-342900">
              <a:buAutoNum type="arabicPeriod"/>
            </a:pPr>
            <a:r>
              <a:rPr lang="en-US" sz="2100" dirty="0"/>
              <a:t>Booking the slot for bed in hospital and call for the immediate Ambulance</a:t>
            </a:r>
            <a:r>
              <a:rPr lang="en-US" dirty="0"/>
              <a:t>.</a:t>
            </a:r>
          </a:p>
        </p:txBody>
      </p:sp>
      <p:pic>
        <p:nvPicPr>
          <p:cNvPr id="9" name="Picture Placeholder 8" descr="Doctors in surgery">
            <a:extLst>
              <a:ext uri="{FF2B5EF4-FFF2-40B4-BE49-F238E27FC236}">
                <a16:creationId xmlns:a16="http://schemas.microsoft.com/office/drawing/2014/main" id="{945B1BB8-49E7-4A38-B10A-734F467CE26E}"/>
              </a:ext>
            </a:extLst>
          </p:cNvPr>
          <p:cNvPicPr>
            <a:picLocks noGrp="1" noChangeAspect="1"/>
          </p:cNvPicPr>
          <p:nvPr>
            <p:ph type="pic" sz="quarter" idx="14"/>
          </p:nvPr>
        </p:nvPicPr>
        <p:blipFill rotWithShape="1">
          <a:blip r:embed="rId3" cstate="screen">
            <a:alphaModFix/>
            <a:extLst>
              <a:ext uri="{28A0092B-C50C-407E-A947-70E740481C1C}">
                <a14:useLocalDpi xmlns:a14="http://schemas.microsoft.com/office/drawing/2010/main" val="0"/>
              </a:ext>
            </a:extLst>
          </a:blip>
          <a:srcRect t="14" b="14"/>
          <a:stretch/>
        </p:blipFill>
        <p:spPr>
          <a:xfrm>
            <a:off x="7498401" y="1073020"/>
            <a:ext cx="4693599" cy="5784980"/>
          </a:xfrm>
        </p:spPr>
      </p:pic>
      <p:sp>
        <p:nvSpPr>
          <p:cNvPr id="11" name="Footer Placeholder 10">
            <a:extLst>
              <a:ext uri="{FF2B5EF4-FFF2-40B4-BE49-F238E27FC236}">
                <a16:creationId xmlns:a16="http://schemas.microsoft.com/office/drawing/2014/main" id="{6AA17CD5-6A6E-4EE4-BD68-9B358654D56D}"/>
              </a:ext>
            </a:extLst>
          </p:cNvPr>
          <p:cNvSpPr>
            <a:spLocks noGrp="1"/>
          </p:cNvSpPr>
          <p:nvPr>
            <p:ph type="ftr" sz="quarter" idx="11"/>
          </p:nvPr>
        </p:nvSpPr>
        <p:spPr>
          <a:xfrm>
            <a:off x="441960" y="6423914"/>
            <a:ext cx="7056442" cy="365125"/>
          </a:xfrm>
        </p:spPr>
        <p:txBody>
          <a:bodyPr/>
          <a:lstStyle/>
          <a:p>
            <a:r>
              <a:rPr lang="en-US"/>
              <a:t>Sample Footer Text</a:t>
            </a:r>
            <a:endParaRPr lang="en-US" dirty="0"/>
          </a:p>
        </p:txBody>
      </p:sp>
      <p:sp>
        <p:nvSpPr>
          <p:cNvPr id="4" name="Date Placeholder 3">
            <a:extLst>
              <a:ext uri="{FF2B5EF4-FFF2-40B4-BE49-F238E27FC236}">
                <a16:creationId xmlns:a16="http://schemas.microsoft.com/office/drawing/2014/main" id="{5CEEA53B-26D7-4EE4-2986-785484F3A9CA}"/>
              </a:ext>
            </a:extLst>
          </p:cNvPr>
          <p:cNvSpPr>
            <a:spLocks noGrp="1"/>
          </p:cNvSpPr>
          <p:nvPr>
            <p:ph type="dt" sz="half" idx="10"/>
          </p:nvPr>
        </p:nvSpPr>
        <p:spPr>
          <a:xfrm>
            <a:off x="7605951" y="6423914"/>
            <a:ext cx="2844799" cy="365125"/>
          </a:xfrm>
        </p:spPr>
        <p:txBody>
          <a:bodyPr/>
          <a:lstStyle/>
          <a:p>
            <a:r>
              <a:rPr lang="en-US"/>
              <a:t>20XX</a:t>
            </a:r>
            <a:endParaRPr lang="en-US" dirty="0"/>
          </a:p>
        </p:txBody>
      </p:sp>
      <p:sp>
        <p:nvSpPr>
          <p:cNvPr id="12" name="Slide Number Placeholder 11">
            <a:extLst>
              <a:ext uri="{FF2B5EF4-FFF2-40B4-BE49-F238E27FC236}">
                <a16:creationId xmlns:a16="http://schemas.microsoft.com/office/drawing/2014/main" id="{9A0B9DDD-5A75-438F-8748-02EC3B861C4F}"/>
              </a:ext>
            </a:extLst>
          </p:cNvPr>
          <p:cNvSpPr>
            <a:spLocks noGrp="1"/>
          </p:cNvSpPr>
          <p:nvPr>
            <p:ph type="sldNum" sz="quarter" idx="12"/>
          </p:nvPr>
        </p:nvSpPr>
        <p:spPr>
          <a:xfrm>
            <a:off x="10558300" y="6423914"/>
            <a:ext cx="1191740" cy="365125"/>
          </a:xfrm>
        </p:spPr>
        <p:txBody>
          <a:bodyPr/>
          <a:lstStyle/>
          <a:p>
            <a:fld id="{3A98EE3D-8CD1-4C3F-BD1C-C98C9596463C}" type="slidenum">
              <a:rPr lang="en-US" smtClean="0"/>
              <a:pPr/>
              <a:t>3</a:t>
            </a:fld>
            <a:endParaRPr lang="en-US" dirty="0"/>
          </a:p>
        </p:txBody>
      </p:sp>
      <p:sp>
        <p:nvSpPr>
          <p:cNvPr id="5" name="TextBox 4">
            <a:extLst>
              <a:ext uri="{FF2B5EF4-FFF2-40B4-BE49-F238E27FC236}">
                <a16:creationId xmlns:a16="http://schemas.microsoft.com/office/drawing/2014/main" id="{C6217E93-7EC1-96A0-B706-A35B891A1BF0}"/>
              </a:ext>
            </a:extLst>
          </p:cNvPr>
          <p:cNvSpPr txBox="1"/>
          <p:nvPr/>
        </p:nvSpPr>
        <p:spPr>
          <a:xfrm>
            <a:off x="227356" y="770708"/>
            <a:ext cx="7573035" cy="1200329"/>
          </a:xfrm>
          <a:prstGeom prst="rect">
            <a:avLst/>
          </a:prstGeom>
          <a:noFill/>
        </p:spPr>
        <p:txBody>
          <a:bodyPr wrap="square" rtlCol="0">
            <a:spAutoFit/>
          </a:bodyPr>
          <a:lstStyle/>
          <a:p>
            <a:r>
              <a:rPr lang="en-IN" sz="7200" b="1" dirty="0">
                <a:solidFill>
                  <a:srgbClr val="002060"/>
                </a:solidFill>
                <a:latin typeface="Algerian" panose="04020705040A02060702" pitchFamily="82" charset="0"/>
              </a:rPr>
              <a:t>IDEA OVERVIEW</a:t>
            </a:r>
          </a:p>
        </p:txBody>
      </p:sp>
    </p:spTree>
    <p:extLst>
      <p:ext uri="{BB962C8B-B14F-4D97-AF65-F5344CB8AC3E}">
        <p14:creationId xmlns:p14="http://schemas.microsoft.com/office/powerpoint/2010/main" val="3805164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FDDF4-5E5F-4266-BD01-618D384D0E9F}"/>
              </a:ext>
            </a:extLst>
          </p:cNvPr>
          <p:cNvSpPr>
            <a:spLocks noGrp="1"/>
          </p:cNvSpPr>
          <p:nvPr>
            <p:ph type="ctrTitle"/>
          </p:nvPr>
        </p:nvSpPr>
        <p:spPr>
          <a:xfrm>
            <a:off x="151314" y="936419"/>
            <a:ext cx="11292838" cy="1189511"/>
          </a:xfrm>
        </p:spPr>
        <p:txBody>
          <a:bodyPr anchor="b" anchorCtr="0"/>
          <a:lstStyle/>
          <a:p>
            <a:r>
              <a:rPr lang="en-US" b="1" dirty="0"/>
              <a:t>Medicines suggested for a particular disease by knowing the symptoms and the patient’s allergy </a:t>
            </a:r>
          </a:p>
        </p:txBody>
      </p:sp>
      <p:pic>
        <p:nvPicPr>
          <p:cNvPr id="9" name="Picture Placeholder 8" descr="A person smiling for the camera">
            <a:extLst>
              <a:ext uri="{FF2B5EF4-FFF2-40B4-BE49-F238E27FC236}">
                <a16:creationId xmlns:a16="http://schemas.microsoft.com/office/drawing/2014/main" id="{4FD4795F-3513-4012-91EE-FA9A56FDF96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3" b="3"/>
          <a:stretch/>
        </p:blipFill>
        <p:spPr>
          <a:xfrm>
            <a:off x="6254496" y="3081528"/>
            <a:ext cx="5486400" cy="3310128"/>
          </a:xfrm>
        </p:spPr>
      </p:pic>
      <p:sp>
        <p:nvSpPr>
          <p:cNvPr id="11" name="Footer Placeholder 10">
            <a:extLst>
              <a:ext uri="{FF2B5EF4-FFF2-40B4-BE49-F238E27FC236}">
                <a16:creationId xmlns:a16="http://schemas.microsoft.com/office/drawing/2014/main" id="{EEF02178-D437-443B-87D5-5E6B8F763F5C}"/>
              </a:ext>
            </a:extLst>
          </p:cNvPr>
          <p:cNvSpPr>
            <a:spLocks noGrp="1"/>
          </p:cNvSpPr>
          <p:nvPr>
            <p:ph type="ftr" sz="quarter" idx="11"/>
          </p:nvPr>
        </p:nvSpPr>
        <p:spPr>
          <a:xfrm>
            <a:off x="448056" y="6423914"/>
            <a:ext cx="7050346" cy="365125"/>
          </a:xfrm>
        </p:spPr>
        <p:txBody>
          <a:bodyPr/>
          <a:lstStyle/>
          <a:p>
            <a:r>
              <a:rPr lang="en-US" dirty="0"/>
              <a:t>Sample Footer Text</a:t>
            </a:r>
          </a:p>
        </p:txBody>
      </p:sp>
      <p:sp>
        <p:nvSpPr>
          <p:cNvPr id="4" name="Date Placeholder 3">
            <a:extLst>
              <a:ext uri="{FF2B5EF4-FFF2-40B4-BE49-F238E27FC236}">
                <a16:creationId xmlns:a16="http://schemas.microsoft.com/office/drawing/2014/main" id="{0F22C35D-E784-C127-D298-D2CD01ED61BF}"/>
              </a:ext>
            </a:extLst>
          </p:cNvPr>
          <p:cNvSpPr>
            <a:spLocks noGrp="1"/>
          </p:cNvSpPr>
          <p:nvPr>
            <p:ph type="dt" sz="half" idx="10"/>
          </p:nvPr>
        </p:nvSpPr>
        <p:spPr>
          <a:xfrm>
            <a:off x="7605951" y="6423914"/>
            <a:ext cx="2844799" cy="365125"/>
          </a:xfrm>
        </p:spPr>
        <p:txBody>
          <a:bodyPr/>
          <a:lstStyle/>
          <a:p>
            <a:r>
              <a:rPr lang="en-US"/>
              <a:t>20XX</a:t>
            </a:r>
            <a:endParaRPr lang="en-US" dirty="0"/>
          </a:p>
        </p:txBody>
      </p:sp>
      <p:sp>
        <p:nvSpPr>
          <p:cNvPr id="12" name="Slide Number Placeholder 11">
            <a:extLst>
              <a:ext uri="{FF2B5EF4-FFF2-40B4-BE49-F238E27FC236}">
                <a16:creationId xmlns:a16="http://schemas.microsoft.com/office/drawing/2014/main" id="{4A36D853-EA47-4D86-90A0-8A1FAEE00B97}"/>
              </a:ext>
            </a:extLst>
          </p:cNvPr>
          <p:cNvSpPr>
            <a:spLocks noGrp="1"/>
          </p:cNvSpPr>
          <p:nvPr>
            <p:ph type="sldNum" sz="quarter" idx="12"/>
          </p:nvPr>
        </p:nvSpPr>
        <p:spPr>
          <a:xfrm>
            <a:off x="10558299" y="6423914"/>
            <a:ext cx="1182595" cy="365125"/>
          </a:xfrm>
        </p:spPr>
        <p:txBody>
          <a:bodyPr/>
          <a:lstStyle/>
          <a:p>
            <a:fld id="{3A98EE3D-8CD1-4C3F-BD1C-C98C9596463C}" type="slidenum">
              <a:rPr lang="en-US" smtClean="0"/>
              <a:pPr/>
              <a:t>4</a:t>
            </a:fld>
            <a:endParaRPr lang="en-US" dirty="0"/>
          </a:p>
        </p:txBody>
      </p:sp>
      <p:sp>
        <p:nvSpPr>
          <p:cNvPr id="13" name="TextBox 12">
            <a:extLst>
              <a:ext uri="{FF2B5EF4-FFF2-40B4-BE49-F238E27FC236}">
                <a16:creationId xmlns:a16="http://schemas.microsoft.com/office/drawing/2014/main" id="{048F7866-4C57-3CEA-D2CD-DC261E5D72C1}"/>
              </a:ext>
            </a:extLst>
          </p:cNvPr>
          <p:cNvSpPr txBox="1"/>
          <p:nvPr/>
        </p:nvSpPr>
        <p:spPr>
          <a:xfrm>
            <a:off x="216628" y="2523601"/>
            <a:ext cx="5349676" cy="2308324"/>
          </a:xfrm>
          <a:prstGeom prst="rect">
            <a:avLst/>
          </a:prstGeom>
          <a:noFill/>
        </p:spPr>
        <p:txBody>
          <a:bodyPr wrap="square" rtlCol="0">
            <a:spAutoFit/>
          </a:bodyPr>
          <a:lstStyle/>
          <a:p>
            <a:pPr marL="285750" indent="-285750">
              <a:buFont typeface="Arial" panose="020B0604020202020204" pitchFamily="34" charset="0"/>
              <a:buChar char="•"/>
            </a:pPr>
            <a:r>
              <a:rPr lang="en-US" b="1" dirty="0"/>
              <a:t>Our android app has one layout which will suggest the medicine by knowing the symptoms through check box.</a:t>
            </a:r>
          </a:p>
          <a:p>
            <a:pPr marL="285750" indent="-285750">
              <a:buFont typeface="Arial" panose="020B0604020202020204" pitchFamily="34" charset="0"/>
              <a:buChar char="•"/>
            </a:pPr>
            <a:r>
              <a:rPr lang="en-US" b="1" dirty="0"/>
              <a:t>They can access the scanning option for verify the medicines for the disease.</a:t>
            </a:r>
          </a:p>
          <a:p>
            <a:pPr marL="285750" indent="-285750">
              <a:buFont typeface="Arial" panose="020B0604020202020204" pitchFamily="34" charset="0"/>
              <a:buChar char="•"/>
            </a:pPr>
            <a:r>
              <a:rPr lang="en-US" b="1" dirty="0"/>
              <a:t>We also suggest the food which the patient have to intake.</a:t>
            </a:r>
          </a:p>
          <a:p>
            <a:pPr marL="285750" indent="-285750">
              <a:buFont typeface="Arial" panose="020B0604020202020204" pitchFamily="34" charset="0"/>
              <a:buChar char="•"/>
            </a:pPr>
            <a:r>
              <a:rPr lang="en-US" b="1" dirty="0"/>
              <a:t>It will suggest the good life style options.</a:t>
            </a:r>
          </a:p>
        </p:txBody>
      </p:sp>
    </p:spTree>
    <p:extLst>
      <p:ext uri="{BB962C8B-B14F-4D97-AF65-F5344CB8AC3E}">
        <p14:creationId xmlns:p14="http://schemas.microsoft.com/office/powerpoint/2010/main" val="28097392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4489-FC73-422D-B916-0D61046F5294}"/>
              </a:ext>
            </a:extLst>
          </p:cNvPr>
          <p:cNvSpPr>
            <a:spLocks noGrp="1"/>
          </p:cNvSpPr>
          <p:nvPr>
            <p:ph type="ctrTitle"/>
          </p:nvPr>
        </p:nvSpPr>
        <p:spPr>
          <a:xfrm>
            <a:off x="216314" y="3164396"/>
            <a:ext cx="11292839" cy="1153609"/>
          </a:xfrm>
        </p:spPr>
        <p:txBody>
          <a:bodyPr>
            <a:normAutofit fontScale="90000"/>
          </a:bodyPr>
          <a:lstStyle/>
          <a:p>
            <a:r>
              <a:rPr lang="en-US" sz="3600" b="1" dirty="0">
                <a:solidFill>
                  <a:schemeClr val="tx1"/>
                </a:solidFill>
              </a:rPr>
              <a:t>Suggestions of doctors by means of appointment</a:t>
            </a:r>
            <a:r>
              <a:rPr lang="en-US" sz="3600" dirty="0">
                <a:solidFill>
                  <a:srgbClr val="C00000"/>
                </a:solidFill>
              </a:rPr>
              <a:t>.</a:t>
            </a:r>
          </a:p>
        </p:txBody>
      </p:sp>
      <p:pic>
        <p:nvPicPr>
          <p:cNvPr id="6" name="Picture Placeholder 5" descr="A smiling doctor with a stethoscope and a child and mom">
            <a:extLst>
              <a:ext uri="{FF2B5EF4-FFF2-40B4-BE49-F238E27FC236}">
                <a16:creationId xmlns:a16="http://schemas.microsoft.com/office/drawing/2014/main" id="{2E4C2C15-C217-4490-A3A7-E98F49FDF079}"/>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449580" y="603504"/>
            <a:ext cx="7406796" cy="2332991"/>
          </a:xfrm>
        </p:spPr>
      </p:pic>
      <p:sp>
        <p:nvSpPr>
          <p:cNvPr id="8" name="TextBox 7">
            <a:extLst>
              <a:ext uri="{FF2B5EF4-FFF2-40B4-BE49-F238E27FC236}">
                <a16:creationId xmlns:a16="http://schemas.microsoft.com/office/drawing/2014/main" id="{0E6A4FA2-03E2-5B05-1E94-E3F5825E9666}"/>
              </a:ext>
            </a:extLst>
          </p:cNvPr>
          <p:cNvSpPr txBox="1"/>
          <p:nvPr/>
        </p:nvSpPr>
        <p:spPr>
          <a:xfrm>
            <a:off x="449580" y="4545906"/>
            <a:ext cx="11820175" cy="2215991"/>
          </a:xfrm>
          <a:prstGeom prst="rect">
            <a:avLst/>
          </a:prstGeom>
          <a:noFill/>
        </p:spPr>
        <p:txBody>
          <a:bodyPr wrap="square" rtlCol="0">
            <a:spAutoFit/>
          </a:bodyPr>
          <a:lstStyle/>
          <a:p>
            <a:pPr marL="285750" indent="-285750">
              <a:buFont typeface="Arial" panose="020B0604020202020204" pitchFamily="34" charset="0"/>
              <a:buChar char="•"/>
            </a:pPr>
            <a:r>
              <a:rPr lang="en-US" sz="2400" b="1" dirty="0"/>
              <a:t>This layout will connect the patient with the doctor, through video consultation.</a:t>
            </a:r>
          </a:p>
          <a:p>
            <a:pPr marL="285750" indent="-285750">
              <a:buFont typeface="Arial" panose="020B0604020202020204" pitchFamily="34" charset="0"/>
              <a:buChar char="•"/>
            </a:pPr>
            <a:endParaRPr lang="en-US" sz="2400" b="1" dirty="0"/>
          </a:p>
          <a:p>
            <a:pPr marL="285750" indent="-285750">
              <a:buFont typeface="Arial" panose="020B0604020202020204" pitchFamily="34" charset="0"/>
              <a:buChar char="•"/>
            </a:pPr>
            <a:endParaRPr lang="en-US" sz="2400" b="1" dirty="0"/>
          </a:p>
          <a:p>
            <a:pPr marL="285750" indent="-285750">
              <a:buFont typeface="Arial" panose="020B0604020202020204" pitchFamily="34" charset="0"/>
              <a:buChar char="•"/>
            </a:pPr>
            <a:r>
              <a:rPr lang="en-US" sz="2400" b="1" dirty="0"/>
              <a:t>Also by knowing the symptoms of the patient this layout can suggest to connect with the doctor.</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721841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0F60-C41F-5C61-0087-33E54DC7B3FE}"/>
              </a:ext>
            </a:extLst>
          </p:cNvPr>
          <p:cNvSpPr>
            <a:spLocks noGrp="1"/>
          </p:cNvSpPr>
          <p:nvPr>
            <p:ph type="title"/>
          </p:nvPr>
        </p:nvSpPr>
        <p:spPr/>
        <p:txBody>
          <a:bodyPr/>
          <a:lstStyle/>
          <a:p>
            <a:r>
              <a:rPr lang="en-US" dirty="0"/>
              <a:t>Ambulance services:</a:t>
            </a:r>
          </a:p>
        </p:txBody>
      </p:sp>
      <p:sp>
        <p:nvSpPr>
          <p:cNvPr id="3" name="Content Placeholder 2">
            <a:extLst>
              <a:ext uri="{FF2B5EF4-FFF2-40B4-BE49-F238E27FC236}">
                <a16:creationId xmlns:a16="http://schemas.microsoft.com/office/drawing/2014/main" id="{B5D504F5-C6D1-6CE7-4260-75EFDC6CB653}"/>
              </a:ext>
            </a:extLst>
          </p:cNvPr>
          <p:cNvSpPr>
            <a:spLocks noGrp="1"/>
          </p:cNvSpPr>
          <p:nvPr>
            <p:ph idx="1"/>
          </p:nvPr>
        </p:nvSpPr>
        <p:spPr/>
        <p:txBody>
          <a:bodyPr/>
          <a:lstStyle/>
          <a:p>
            <a:pPr marL="285750" indent="-285750">
              <a:buFont typeface="Arial" panose="020B0604020202020204" pitchFamily="34" charset="0"/>
              <a:buChar char="•"/>
            </a:pPr>
            <a:r>
              <a:rPr lang="en-US" dirty="0"/>
              <a:t>we will collect the data from the user of the application.</a:t>
            </a:r>
          </a:p>
          <a:p>
            <a:pPr marL="285750" indent="-285750">
              <a:buFont typeface="Arial" panose="020B0604020202020204" pitchFamily="34" charset="0"/>
              <a:buChar char="•"/>
            </a:pPr>
            <a:r>
              <a:rPr lang="en-US" dirty="0"/>
              <a:t>If some emergency case happens then we are going to provide them on-site doctor consultation from the nearest hospital.</a:t>
            </a:r>
          </a:p>
          <a:p>
            <a:pPr marL="285750" indent="-285750">
              <a:buFont typeface="Arial" panose="020B0604020202020204" pitchFamily="34" charset="0"/>
              <a:buChar char="•"/>
            </a:pPr>
            <a:r>
              <a:rPr lang="en-US" dirty="0"/>
              <a:t>If not emergency case takes place then we will take the patient to </a:t>
            </a:r>
            <a:r>
              <a:rPr lang="en-US"/>
              <a:t>nearest hospital.</a:t>
            </a:r>
            <a:endParaRPr lang="en-US" dirty="0"/>
          </a:p>
        </p:txBody>
      </p:sp>
      <p:pic>
        <p:nvPicPr>
          <p:cNvPr id="11" name="Picture Placeholder 10">
            <a:extLst>
              <a:ext uri="{FF2B5EF4-FFF2-40B4-BE49-F238E27FC236}">
                <a16:creationId xmlns:a16="http://schemas.microsoft.com/office/drawing/2014/main" id="{C375847C-DE9A-055A-D7FC-5EFAB9A2AEA5}"/>
              </a:ext>
            </a:extLst>
          </p:cNvPr>
          <p:cNvPicPr>
            <a:picLocks noGrp="1" noChangeAspect="1"/>
          </p:cNvPicPr>
          <p:nvPr>
            <p:ph type="pic" sz="quarter" idx="13"/>
          </p:nvPr>
        </p:nvPicPr>
        <p:blipFill>
          <a:blip r:embed="rId2"/>
          <a:srcRect l="17817" r="17817"/>
          <a:stretch>
            <a:fillRect/>
          </a:stretch>
        </p:blipFill>
        <p:spPr>
          <a:xfrm>
            <a:off x="4142229" y="640080"/>
            <a:ext cx="3803906" cy="5751576"/>
          </a:xfrm>
        </p:spPr>
      </p:pic>
      <p:sp>
        <p:nvSpPr>
          <p:cNvPr id="6" name="Footer Placeholder 5">
            <a:extLst>
              <a:ext uri="{FF2B5EF4-FFF2-40B4-BE49-F238E27FC236}">
                <a16:creationId xmlns:a16="http://schemas.microsoft.com/office/drawing/2014/main" id="{9BAA7CB5-E644-1713-2126-1560A06EED67}"/>
              </a:ext>
            </a:extLst>
          </p:cNvPr>
          <p:cNvSpPr>
            <a:spLocks noGrp="1"/>
          </p:cNvSpPr>
          <p:nvPr>
            <p:ph type="ftr" sz="quarter" idx="11"/>
          </p:nvPr>
        </p:nvSpPr>
        <p:spPr/>
        <p:txBody>
          <a:bodyPr/>
          <a:lstStyle/>
          <a:p>
            <a:r>
              <a:rPr lang="en-US"/>
              <a:t>Sample Footer Text</a:t>
            </a:r>
            <a:endParaRPr lang="en-US" dirty="0"/>
          </a:p>
        </p:txBody>
      </p:sp>
      <p:sp>
        <p:nvSpPr>
          <p:cNvPr id="7" name="Date Placeholder 6">
            <a:extLst>
              <a:ext uri="{FF2B5EF4-FFF2-40B4-BE49-F238E27FC236}">
                <a16:creationId xmlns:a16="http://schemas.microsoft.com/office/drawing/2014/main" id="{1C0F8B8F-9C57-FFBE-D986-38DAFE83F162}"/>
              </a:ext>
            </a:extLst>
          </p:cNvPr>
          <p:cNvSpPr>
            <a:spLocks noGrp="1"/>
          </p:cNvSpPr>
          <p:nvPr>
            <p:ph type="dt" sz="half" idx="10"/>
          </p:nvPr>
        </p:nvSpPr>
        <p:spPr/>
        <p:txBody>
          <a:bodyPr/>
          <a:lstStyle/>
          <a:p>
            <a:r>
              <a:rPr lang="en-US"/>
              <a:t>20XX</a:t>
            </a:r>
            <a:endParaRPr lang="en-US" dirty="0"/>
          </a:p>
        </p:txBody>
      </p:sp>
      <p:sp>
        <p:nvSpPr>
          <p:cNvPr id="8" name="Slide Number Placeholder 7">
            <a:extLst>
              <a:ext uri="{FF2B5EF4-FFF2-40B4-BE49-F238E27FC236}">
                <a16:creationId xmlns:a16="http://schemas.microsoft.com/office/drawing/2014/main" id="{3E6F1AE5-0F8E-9F5A-E8DF-BE61AF4DEDE4}"/>
              </a:ext>
            </a:extLst>
          </p:cNvPr>
          <p:cNvSpPr>
            <a:spLocks noGrp="1"/>
          </p:cNvSpPr>
          <p:nvPr>
            <p:ph type="sldNum" sz="quarter" idx="12"/>
          </p:nvPr>
        </p:nvSpPr>
        <p:spPr/>
        <p:txBody>
          <a:bodyPr/>
          <a:lstStyle/>
          <a:p>
            <a:fld id="{3A98EE3D-8CD1-4C3F-BD1C-C98C9596463C}" type="slidenum">
              <a:rPr lang="en-US" smtClean="0"/>
              <a:t>6</a:t>
            </a:fld>
            <a:endParaRPr lang="en-US" dirty="0"/>
          </a:p>
        </p:txBody>
      </p:sp>
      <p:pic>
        <p:nvPicPr>
          <p:cNvPr id="17" name="Picture Placeholder 16">
            <a:extLst>
              <a:ext uri="{FF2B5EF4-FFF2-40B4-BE49-F238E27FC236}">
                <a16:creationId xmlns:a16="http://schemas.microsoft.com/office/drawing/2014/main" id="{166B8F6C-8CC6-F5B9-50FB-B8CD58871778}"/>
              </a:ext>
            </a:extLst>
          </p:cNvPr>
          <p:cNvPicPr>
            <a:picLocks noGrp="1" noChangeAspect="1"/>
          </p:cNvPicPr>
          <p:nvPr>
            <p:ph type="pic" sz="quarter" idx="14"/>
          </p:nvPr>
        </p:nvPicPr>
        <p:blipFill>
          <a:blip r:embed="rId3"/>
          <a:srcRect l="7071" r="7071"/>
          <a:stretch>
            <a:fillRect/>
          </a:stretch>
        </p:blipFill>
        <p:spPr/>
      </p:pic>
    </p:spTree>
    <p:extLst>
      <p:ext uri="{BB962C8B-B14F-4D97-AF65-F5344CB8AC3E}">
        <p14:creationId xmlns:p14="http://schemas.microsoft.com/office/powerpoint/2010/main" val="4068627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8132A-5F5C-6E28-023D-3A926C831412}"/>
              </a:ext>
            </a:extLst>
          </p:cNvPr>
          <p:cNvSpPr>
            <a:spLocks noGrp="1"/>
          </p:cNvSpPr>
          <p:nvPr>
            <p:ph type="ctrTitle"/>
          </p:nvPr>
        </p:nvSpPr>
        <p:spPr/>
        <p:txBody>
          <a:bodyPr/>
          <a:lstStyle/>
          <a:p>
            <a:r>
              <a:rPr lang="en-IN" sz="6000" b="1" dirty="0">
                <a:solidFill>
                  <a:schemeClr val="accent6">
                    <a:lumMod val="75000"/>
                  </a:schemeClr>
                </a:solidFill>
              </a:rPr>
              <a:t>Market prospects</a:t>
            </a:r>
          </a:p>
        </p:txBody>
      </p:sp>
      <p:sp>
        <p:nvSpPr>
          <p:cNvPr id="3" name="Subtitle 2">
            <a:extLst>
              <a:ext uri="{FF2B5EF4-FFF2-40B4-BE49-F238E27FC236}">
                <a16:creationId xmlns:a16="http://schemas.microsoft.com/office/drawing/2014/main" id="{E680D19E-180A-33E6-2458-A6A816AD2F60}"/>
              </a:ext>
            </a:extLst>
          </p:cNvPr>
          <p:cNvSpPr>
            <a:spLocks noGrp="1"/>
          </p:cNvSpPr>
          <p:nvPr>
            <p:ph type="subTitle" idx="1"/>
          </p:nvPr>
        </p:nvSpPr>
        <p:spPr>
          <a:xfrm>
            <a:off x="478537" y="2271510"/>
            <a:ext cx="11265404" cy="4259918"/>
          </a:xfrm>
        </p:spPr>
        <p:txBody>
          <a:bodyPr/>
          <a:lstStyle/>
          <a:p>
            <a:r>
              <a:rPr lang="en-US" b="1" dirty="0"/>
              <a:t>Marketing plays a crucial role in the healthcare industry, as it helps healthcare </a:t>
            </a:r>
            <a:r>
              <a:rPr lang="en-US" b="1" dirty="0" err="1"/>
              <a:t>organisations</a:t>
            </a:r>
            <a:r>
              <a:rPr lang="en-US" b="1" dirty="0"/>
              <a:t> and practitioners promote their services and products. The role of marketing in healthcare is not just limited to promoting services and products; it also includes creating brand awareness, building relationships with patients and stakeholders, and maintaining a positive image in the </a:t>
            </a:r>
            <a:r>
              <a:rPr lang="en-US" b="1" dirty="0" err="1"/>
              <a:t>community.The</a:t>
            </a:r>
            <a:r>
              <a:rPr lang="en-US" b="1" dirty="0"/>
              <a:t> International Institute of Health Management and Research (IIHMR), Delhi offers several courses in healthcare management, including a PGDM (MBA equivalent) in hospital management, a PGDM (MBA equivalent) in health management, a PGDM (MBA equivalent) in health information technology, and more. These courses aim to provide students with the necessary knowledge and skills required to manage healthcare </a:t>
            </a:r>
            <a:r>
              <a:rPr lang="en-US" b="1" dirty="0" err="1"/>
              <a:t>organisations</a:t>
            </a:r>
            <a:r>
              <a:rPr lang="en-US" b="1" dirty="0"/>
              <a:t> effectively. Healthcare marketing is an essential aspect of these courses, as it helps students understand the importance of marketing in the healthcare industry.</a:t>
            </a:r>
            <a:endParaRPr lang="en-IN" b="1" dirty="0"/>
          </a:p>
        </p:txBody>
      </p:sp>
      <p:pic>
        <p:nvPicPr>
          <p:cNvPr id="5" name="Picture 4">
            <a:extLst>
              <a:ext uri="{FF2B5EF4-FFF2-40B4-BE49-F238E27FC236}">
                <a16:creationId xmlns:a16="http://schemas.microsoft.com/office/drawing/2014/main" id="{5B13E730-1F07-0255-02B4-CA65BC3C3AA8}"/>
              </a:ext>
            </a:extLst>
          </p:cNvPr>
          <p:cNvPicPr>
            <a:picLocks noChangeAspect="1"/>
          </p:cNvPicPr>
          <p:nvPr/>
        </p:nvPicPr>
        <p:blipFill>
          <a:blip r:embed="rId2">
            <a:alphaModFix amt="20000"/>
            <a:extLst>
              <a:ext uri="{BEBA8EAE-BF5A-486C-A8C5-ECC9F3942E4B}">
                <a14:imgProps xmlns:a14="http://schemas.microsoft.com/office/drawing/2010/main">
                  <a14:imgLayer r:embed="rId3">
                    <a14:imgEffect>
                      <a14:colorTemperature colorTemp="4700"/>
                    </a14:imgEffect>
                  </a14:imgLayer>
                </a14:imgProps>
              </a:ext>
            </a:extLst>
          </a:blip>
          <a:stretch>
            <a:fillRect/>
          </a:stretch>
        </p:blipFill>
        <p:spPr>
          <a:xfrm>
            <a:off x="1" y="0"/>
            <a:ext cx="12192000" cy="6858000"/>
          </a:xfrm>
          <a:prstGeom prst="rect">
            <a:avLst/>
          </a:prstGeom>
        </p:spPr>
      </p:pic>
    </p:spTree>
    <p:extLst>
      <p:ext uri="{BB962C8B-B14F-4D97-AF65-F5344CB8AC3E}">
        <p14:creationId xmlns:p14="http://schemas.microsoft.com/office/powerpoint/2010/main" val="13483183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36D44-A7C0-95A5-BA96-109675B6DEEF}"/>
              </a:ext>
            </a:extLst>
          </p:cNvPr>
          <p:cNvSpPr>
            <a:spLocks noGrp="1"/>
          </p:cNvSpPr>
          <p:nvPr>
            <p:ph type="ctrTitle"/>
          </p:nvPr>
        </p:nvSpPr>
        <p:spPr>
          <a:xfrm>
            <a:off x="270777" y="564129"/>
            <a:ext cx="11265407" cy="1208687"/>
          </a:xfrm>
        </p:spPr>
        <p:txBody>
          <a:bodyPr/>
          <a:lstStyle/>
          <a:p>
            <a:r>
              <a:rPr lang="en-IN" sz="5400" b="1" u="sng" dirty="0">
                <a:solidFill>
                  <a:srgbClr val="002060"/>
                </a:solidFill>
              </a:rPr>
              <a:t>Future scope </a:t>
            </a:r>
          </a:p>
        </p:txBody>
      </p:sp>
      <p:sp>
        <p:nvSpPr>
          <p:cNvPr id="3" name="Subtitle 2">
            <a:extLst>
              <a:ext uri="{FF2B5EF4-FFF2-40B4-BE49-F238E27FC236}">
                <a16:creationId xmlns:a16="http://schemas.microsoft.com/office/drawing/2014/main" id="{D3D269E0-B0F7-B893-E4D1-2624F85502F2}"/>
              </a:ext>
            </a:extLst>
          </p:cNvPr>
          <p:cNvSpPr>
            <a:spLocks noGrp="1"/>
          </p:cNvSpPr>
          <p:nvPr>
            <p:ph type="subTitle" idx="1"/>
          </p:nvPr>
        </p:nvSpPr>
        <p:spPr>
          <a:xfrm>
            <a:off x="168140" y="3253398"/>
            <a:ext cx="11265404" cy="3245374"/>
          </a:xfrm>
        </p:spPr>
        <p:txBody>
          <a:bodyPr/>
          <a:lstStyle/>
          <a:p>
            <a:r>
              <a:rPr lang="en-US" sz="2800" b="1" i="0" dirty="0">
                <a:solidFill>
                  <a:schemeClr val="accent1">
                    <a:lumMod val="50000"/>
                  </a:schemeClr>
                </a:solidFill>
                <a:effectLst/>
                <a:latin typeface="Söhne"/>
              </a:rPr>
              <a:t>The future scope of a Unified Patient Treatment Platform is dynamic and depends on advancements in technology, healthcare policies, and the evolving needs of patients and healthcare providers. Continuous innovation and a focus on improving patient outcomes will be essential for its long-term success.</a:t>
            </a:r>
          </a:p>
          <a:p>
            <a:pPr algn="l"/>
            <a:r>
              <a:rPr lang="en-US" sz="2800" b="1" i="0" dirty="0">
                <a:solidFill>
                  <a:schemeClr val="accent1">
                    <a:lumMod val="50000"/>
                  </a:schemeClr>
                </a:solidFill>
                <a:effectLst/>
                <a:highlight>
                  <a:srgbClr val="00FFFF"/>
                </a:highlight>
                <a:latin typeface="Söhne"/>
              </a:rPr>
              <a:t>Continuous Improvement and User Feedback:</a:t>
            </a:r>
            <a:endParaRPr lang="en-US" sz="2800" b="0" i="0" dirty="0">
              <a:solidFill>
                <a:schemeClr val="accent1">
                  <a:lumMod val="50000"/>
                </a:schemeClr>
              </a:solidFill>
              <a:effectLst/>
              <a:highlight>
                <a:srgbClr val="00FFFF"/>
              </a:highlight>
              <a:latin typeface="Söhne"/>
            </a:endParaRPr>
          </a:p>
          <a:p>
            <a:pPr algn="l">
              <a:buFont typeface="Arial" panose="020B0604020202020204" pitchFamily="34" charset="0"/>
              <a:buChar char="•"/>
            </a:pPr>
            <a:r>
              <a:rPr lang="en-US" sz="2800" b="1" i="0" dirty="0">
                <a:solidFill>
                  <a:schemeClr val="accent1">
                    <a:lumMod val="50000"/>
                  </a:schemeClr>
                </a:solidFill>
                <a:effectLst/>
                <a:latin typeface="Söhne"/>
              </a:rPr>
              <a:t>Establish mechanisms for continuous improvement based on user feedback from healthcare providers, patients, and other stakeholders.</a:t>
            </a:r>
          </a:p>
          <a:p>
            <a:pPr algn="l">
              <a:buFont typeface="Arial" panose="020B0604020202020204" pitchFamily="34" charset="0"/>
              <a:buChar char="•"/>
            </a:pPr>
            <a:r>
              <a:rPr lang="en-US" sz="2800" b="1" i="0" dirty="0">
                <a:solidFill>
                  <a:schemeClr val="accent1">
                    <a:lumMod val="50000"/>
                  </a:schemeClr>
                </a:solidFill>
                <a:effectLst/>
                <a:latin typeface="Söhne"/>
              </a:rPr>
              <a:t>Regularly update the platform to incorporate the latest advancements in technology and healthcare practices</a:t>
            </a:r>
            <a:r>
              <a:rPr lang="en-US" sz="2800" b="0" i="0" dirty="0">
                <a:solidFill>
                  <a:schemeClr val="accent1">
                    <a:lumMod val="50000"/>
                  </a:schemeClr>
                </a:solidFill>
                <a:effectLst/>
                <a:latin typeface="Söhne"/>
              </a:rPr>
              <a:t>.</a:t>
            </a:r>
          </a:p>
          <a:p>
            <a:endParaRPr lang="en-US" sz="2800" b="1" i="0" dirty="0">
              <a:solidFill>
                <a:schemeClr val="accent1">
                  <a:lumMod val="50000"/>
                </a:schemeClr>
              </a:solidFill>
              <a:effectLst/>
              <a:latin typeface="Söhne"/>
            </a:endParaRPr>
          </a:p>
          <a:p>
            <a:endParaRPr lang="en-IN" sz="2800" b="1" dirty="0">
              <a:solidFill>
                <a:schemeClr val="accent1">
                  <a:lumMod val="50000"/>
                </a:schemeClr>
              </a:solidFill>
            </a:endParaRPr>
          </a:p>
        </p:txBody>
      </p:sp>
    </p:spTree>
    <p:extLst>
      <p:ext uri="{BB962C8B-B14F-4D97-AF65-F5344CB8AC3E}">
        <p14:creationId xmlns:p14="http://schemas.microsoft.com/office/powerpoint/2010/main" val="22295715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CD025-B5DF-0E40-D27E-AEA3FAF67C3C}"/>
              </a:ext>
            </a:extLst>
          </p:cNvPr>
          <p:cNvSpPr>
            <a:spLocks noGrp="1"/>
          </p:cNvSpPr>
          <p:nvPr>
            <p:ph type="ctrTitle"/>
          </p:nvPr>
        </p:nvSpPr>
        <p:spPr>
          <a:xfrm>
            <a:off x="239363" y="227853"/>
            <a:ext cx="11265407" cy="1227723"/>
          </a:xfrm>
        </p:spPr>
        <p:txBody>
          <a:bodyPr/>
          <a:lstStyle/>
          <a:p>
            <a:r>
              <a:rPr lang="en-IN" sz="6600" b="1" dirty="0">
                <a:solidFill>
                  <a:schemeClr val="accent6">
                    <a:lumMod val="50000"/>
                  </a:schemeClr>
                </a:solidFill>
                <a:latin typeface="Söhne"/>
              </a:rPr>
              <a:t>T</a:t>
            </a:r>
            <a:r>
              <a:rPr lang="en-IN" sz="6000" b="1" i="0" dirty="0">
                <a:solidFill>
                  <a:schemeClr val="accent6">
                    <a:lumMod val="50000"/>
                  </a:schemeClr>
                </a:solidFill>
                <a:effectLst/>
                <a:latin typeface="Söhne"/>
              </a:rPr>
              <a:t>echnical </a:t>
            </a:r>
            <a:r>
              <a:rPr lang="en-IN" sz="6600" b="1" i="0" dirty="0">
                <a:solidFill>
                  <a:schemeClr val="accent6">
                    <a:lumMod val="50000"/>
                  </a:schemeClr>
                </a:solidFill>
                <a:effectLst/>
                <a:latin typeface="Söhne"/>
              </a:rPr>
              <a:t>o</a:t>
            </a:r>
            <a:r>
              <a:rPr lang="en-IN" sz="6000" b="1" i="0" dirty="0">
                <a:solidFill>
                  <a:schemeClr val="accent6">
                    <a:lumMod val="50000"/>
                  </a:schemeClr>
                </a:solidFill>
                <a:effectLst/>
                <a:latin typeface="Söhne"/>
              </a:rPr>
              <a:t>verview</a:t>
            </a:r>
            <a:endParaRPr lang="en-IN" sz="6000" b="1" dirty="0">
              <a:solidFill>
                <a:schemeClr val="accent6">
                  <a:lumMod val="50000"/>
                </a:schemeClr>
              </a:solidFill>
            </a:endParaRPr>
          </a:p>
        </p:txBody>
      </p:sp>
      <p:sp>
        <p:nvSpPr>
          <p:cNvPr id="3" name="Subtitle 2">
            <a:extLst>
              <a:ext uri="{FF2B5EF4-FFF2-40B4-BE49-F238E27FC236}">
                <a16:creationId xmlns:a16="http://schemas.microsoft.com/office/drawing/2014/main" id="{D408F610-0342-5701-EC78-02F5BD5C1797}"/>
              </a:ext>
            </a:extLst>
          </p:cNvPr>
          <p:cNvSpPr>
            <a:spLocks noGrp="1"/>
          </p:cNvSpPr>
          <p:nvPr>
            <p:ph type="subTitle" idx="1"/>
          </p:nvPr>
        </p:nvSpPr>
        <p:spPr>
          <a:xfrm>
            <a:off x="239363" y="2324818"/>
            <a:ext cx="11265404" cy="4533182"/>
          </a:xfrm>
        </p:spPr>
        <p:txBody>
          <a:bodyPr/>
          <a:lstStyle/>
          <a:p>
            <a:r>
              <a:rPr lang="en-US" sz="2400" b="1" i="0" dirty="0">
                <a:solidFill>
                  <a:schemeClr val="accent2">
                    <a:lumMod val="50000"/>
                  </a:schemeClr>
                </a:solidFill>
                <a:effectLst/>
                <a:latin typeface="Söhne"/>
              </a:rPr>
              <a:t>Developing a Unified Patient Treatment Platform (UPTP) for healthcare advancement involves integrating various technical components to streamline and enhance patient care. Here's a high-level technical overview:</a:t>
            </a:r>
          </a:p>
          <a:p>
            <a:pPr algn="l"/>
            <a:r>
              <a:rPr lang="en-IN" b="1" i="0" u="sng" dirty="0">
                <a:effectLst/>
                <a:highlight>
                  <a:srgbClr val="00FFFF"/>
                </a:highlight>
                <a:latin typeface="Söhne"/>
              </a:rPr>
              <a:t>Data Integration</a:t>
            </a:r>
            <a:r>
              <a:rPr lang="en-IN" sz="1600" b="1" i="0" dirty="0">
                <a:effectLst/>
                <a:latin typeface="Söhne"/>
              </a:rPr>
              <a:t>: </a:t>
            </a:r>
            <a:r>
              <a:rPr lang="en-IN" sz="1600" b="1" i="0" dirty="0">
                <a:solidFill>
                  <a:schemeClr val="tx2">
                    <a:lumMod val="50000"/>
                  </a:schemeClr>
                </a:solidFill>
                <a:effectLst/>
                <a:latin typeface="Söhne"/>
              </a:rPr>
              <a:t>Electronic Health Records (EHR):</a:t>
            </a:r>
            <a:r>
              <a:rPr lang="en-IN" sz="1600" b="0" i="0" dirty="0">
                <a:solidFill>
                  <a:schemeClr val="tx2">
                    <a:lumMod val="50000"/>
                  </a:schemeClr>
                </a:solidFill>
                <a:effectLst/>
                <a:latin typeface="Söhne"/>
              </a:rPr>
              <a:t> Integrate and aggregate patient data from diverse sources, including EHR systems, diagnostic devices, and wearables.</a:t>
            </a:r>
          </a:p>
          <a:p>
            <a:pPr algn="l"/>
            <a:r>
              <a:rPr lang="en-IN" sz="1600" b="1" i="0" dirty="0">
                <a:solidFill>
                  <a:schemeClr val="tx2">
                    <a:lumMod val="50000"/>
                  </a:schemeClr>
                </a:solidFill>
                <a:effectLst/>
                <a:highlight>
                  <a:srgbClr val="00FFFF"/>
                </a:highlight>
                <a:latin typeface="Söhne"/>
              </a:rPr>
              <a:t>Interoperability Standards</a:t>
            </a:r>
            <a:r>
              <a:rPr lang="en-IN" sz="1600" b="1" i="0" dirty="0">
                <a:solidFill>
                  <a:schemeClr val="tx2">
                    <a:lumMod val="50000"/>
                  </a:schemeClr>
                </a:solidFill>
                <a:effectLst/>
                <a:latin typeface="Söhne"/>
              </a:rPr>
              <a:t>:</a:t>
            </a:r>
            <a:r>
              <a:rPr lang="en-IN" sz="1600" b="0" i="0" dirty="0">
                <a:solidFill>
                  <a:schemeClr val="tx2">
                    <a:lumMod val="50000"/>
                  </a:schemeClr>
                </a:solidFill>
                <a:effectLst/>
                <a:latin typeface="Söhne"/>
              </a:rPr>
              <a:t> Implement standards like HL7 and FHIR to ensure seamless data exchange between different healthcare systems.</a:t>
            </a:r>
          </a:p>
          <a:p>
            <a:pPr algn="l"/>
            <a:r>
              <a:rPr lang="en-US" sz="1600" b="1" i="0" dirty="0">
                <a:solidFill>
                  <a:schemeClr val="tx2">
                    <a:lumMod val="50000"/>
                  </a:schemeClr>
                </a:solidFill>
                <a:effectLst/>
                <a:highlight>
                  <a:srgbClr val="00FFFF"/>
                </a:highlight>
                <a:latin typeface="Söhne"/>
              </a:rPr>
              <a:t>Data Analytics and AI</a:t>
            </a:r>
            <a:r>
              <a:rPr lang="en-US" sz="1600" b="1" i="0" dirty="0">
                <a:solidFill>
                  <a:schemeClr val="tx2">
                    <a:lumMod val="50000"/>
                  </a:schemeClr>
                </a:solidFill>
                <a:effectLst/>
                <a:latin typeface="Söhne"/>
              </a:rPr>
              <a:t>:</a:t>
            </a:r>
            <a:r>
              <a:rPr lang="en-US" sz="1600" dirty="0">
                <a:solidFill>
                  <a:schemeClr val="tx2">
                    <a:lumMod val="50000"/>
                  </a:schemeClr>
                </a:solidFill>
                <a:latin typeface="Söhne"/>
              </a:rPr>
              <a:t> </a:t>
            </a:r>
            <a:r>
              <a:rPr lang="en-US" sz="1600" b="1" i="0" dirty="0">
                <a:solidFill>
                  <a:schemeClr val="tx2">
                    <a:lumMod val="50000"/>
                  </a:schemeClr>
                </a:solidFill>
                <a:effectLst/>
                <a:latin typeface="Söhne"/>
              </a:rPr>
              <a:t>Predictive Analytics:</a:t>
            </a:r>
            <a:r>
              <a:rPr lang="en-US" sz="1600" b="0" i="0" dirty="0">
                <a:solidFill>
                  <a:schemeClr val="tx2">
                    <a:lumMod val="50000"/>
                  </a:schemeClr>
                </a:solidFill>
                <a:effectLst/>
                <a:latin typeface="Söhne"/>
              </a:rPr>
              <a:t> Employ machine learning algorithms to analyze historical patient data, aiding in the prediction of potential health issues and optimizing treatment plans.</a:t>
            </a:r>
          </a:p>
          <a:p>
            <a:pPr algn="l"/>
            <a:r>
              <a:rPr lang="en-US" b="1" i="0" dirty="0">
                <a:solidFill>
                  <a:schemeClr val="tx2">
                    <a:lumMod val="50000"/>
                  </a:schemeClr>
                </a:solidFill>
                <a:effectLst/>
                <a:highlight>
                  <a:srgbClr val="00FFFF"/>
                </a:highlight>
                <a:latin typeface="Söhne"/>
              </a:rPr>
              <a:t>Telemedicine Integration:</a:t>
            </a:r>
            <a:r>
              <a:rPr lang="en-US" dirty="0">
                <a:solidFill>
                  <a:schemeClr val="tx2">
                    <a:lumMod val="50000"/>
                  </a:schemeClr>
                </a:solidFill>
                <a:highlight>
                  <a:srgbClr val="00FFFF"/>
                </a:highlight>
                <a:latin typeface="Söhne"/>
              </a:rPr>
              <a:t> </a:t>
            </a:r>
            <a:r>
              <a:rPr lang="en-US" b="1" i="0" dirty="0">
                <a:solidFill>
                  <a:schemeClr val="tx2">
                    <a:lumMod val="50000"/>
                  </a:schemeClr>
                </a:solidFill>
                <a:effectLst/>
                <a:highlight>
                  <a:srgbClr val="00FFFF"/>
                </a:highlight>
                <a:latin typeface="Söhne"/>
              </a:rPr>
              <a:t>Video Conferencing</a:t>
            </a:r>
            <a:r>
              <a:rPr lang="en-US" b="1" i="0" dirty="0">
                <a:solidFill>
                  <a:schemeClr val="tx2">
                    <a:lumMod val="50000"/>
                  </a:schemeClr>
                </a:solidFill>
                <a:effectLst/>
                <a:latin typeface="Söhne"/>
              </a:rPr>
              <a:t>:</a:t>
            </a:r>
            <a:r>
              <a:rPr lang="en-US" b="0" i="0" dirty="0">
                <a:solidFill>
                  <a:schemeClr val="tx2">
                    <a:lumMod val="50000"/>
                  </a:schemeClr>
                </a:solidFill>
                <a:effectLst/>
                <a:latin typeface="Söhne"/>
              </a:rPr>
              <a:t> Integrate telemedicine features for remote consultations, enabling healthcare providers to connect with patients virtually. </a:t>
            </a:r>
            <a:r>
              <a:rPr lang="en-US" b="1" i="0" dirty="0">
                <a:solidFill>
                  <a:schemeClr val="tx2">
                    <a:lumMod val="50000"/>
                  </a:schemeClr>
                </a:solidFill>
                <a:effectLst/>
                <a:latin typeface="Söhne"/>
              </a:rPr>
              <a:t>Remote Monitoring:</a:t>
            </a:r>
            <a:r>
              <a:rPr lang="en-US" b="0" i="0" dirty="0">
                <a:solidFill>
                  <a:schemeClr val="tx2">
                    <a:lumMod val="50000"/>
                  </a:schemeClr>
                </a:solidFill>
                <a:effectLst/>
                <a:latin typeface="Söhne"/>
              </a:rPr>
              <a:t> Include tools for monitoring patients' vital signs and health metrics remotely.</a:t>
            </a:r>
          </a:p>
          <a:p>
            <a:pPr algn="l"/>
            <a:r>
              <a:rPr lang="en-US" b="1" i="0" dirty="0">
                <a:solidFill>
                  <a:schemeClr val="tx2">
                    <a:lumMod val="50000"/>
                  </a:schemeClr>
                </a:solidFill>
                <a:effectLst/>
                <a:highlight>
                  <a:srgbClr val="00FFFF"/>
                </a:highlight>
                <a:latin typeface="Söhne"/>
              </a:rPr>
              <a:t>Mobile Application:</a:t>
            </a:r>
            <a:r>
              <a:rPr lang="en-US" dirty="0">
                <a:solidFill>
                  <a:schemeClr val="tx2">
                    <a:lumMod val="50000"/>
                  </a:schemeClr>
                </a:solidFill>
                <a:highlight>
                  <a:srgbClr val="00FFFF"/>
                </a:highlight>
                <a:latin typeface="Söhne"/>
              </a:rPr>
              <a:t> </a:t>
            </a:r>
            <a:r>
              <a:rPr lang="en-US" b="1" i="0" dirty="0">
                <a:solidFill>
                  <a:schemeClr val="tx2">
                    <a:lumMod val="50000"/>
                  </a:schemeClr>
                </a:solidFill>
                <a:effectLst/>
                <a:highlight>
                  <a:srgbClr val="00FFFF"/>
                </a:highlight>
                <a:latin typeface="Söhne"/>
              </a:rPr>
              <a:t>Patient Engagement</a:t>
            </a:r>
            <a:r>
              <a:rPr lang="en-US" b="1" i="0" dirty="0">
                <a:solidFill>
                  <a:schemeClr val="tx2">
                    <a:lumMod val="50000"/>
                  </a:schemeClr>
                </a:solidFill>
                <a:effectLst/>
                <a:latin typeface="Söhne"/>
              </a:rPr>
              <a:t>:</a:t>
            </a:r>
            <a:r>
              <a:rPr lang="en-US" b="0" i="0" dirty="0">
                <a:solidFill>
                  <a:schemeClr val="tx2">
                    <a:lumMod val="50000"/>
                  </a:schemeClr>
                </a:solidFill>
                <a:effectLst/>
                <a:latin typeface="Söhne"/>
              </a:rPr>
              <a:t> Develop a user-friendly mobile app to empower patients with access to their health records, appointment scheduling, and personalized health information.</a:t>
            </a:r>
          </a:p>
          <a:p>
            <a:br>
              <a:rPr lang="en-US" dirty="0">
                <a:solidFill>
                  <a:schemeClr val="tx2">
                    <a:lumMod val="50000"/>
                  </a:schemeClr>
                </a:solidFill>
              </a:rPr>
            </a:br>
            <a:endParaRPr lang="en-US" sz="2400" b="0" i="0" dirty="0">
              <a:solidFill>
                <a:schemeClr val="tx2">
                  <a:lumMod val="50000"/>
                </a:schemeClr>
              </a:solidFill>
              <a:effectLst/>
              <a:latin typeface="Söhne"/>
            </a:endParaRPr>
          </a:p>
          <a:p>
            <a:endParaRPr lang="en-IN" sz="2400" dirty="0">
              <a:solidFill>
                <a:schemeClr val="accent2">
                  <a:lumMod val="50000"/>
                </a:schemeClr>
              </a:solidFill>
            </a:endParaRPr>
          </a:p>
        </p:txBody>
      </p:sp>
      <p:pic>
        <p:nvPicPr>
          <p:cNvPr id="5" name="Picture 4">
            <a:extLst>
              <a:ext uri="{FF2B5EF4-FFF2-40B4-BE49-F238E27FC236}">
                <a16:creationId xmlns:a16="http://schemas.microsoft.com/office/drawing/2014/main" id="{810057E3-0B99-E7ED-2960-9855018EA591}"/>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33000"/>
                    </a14:imgEffect>
                  </a14:imgLayer>
                </a14:imgProps>
              </a:ext>
            </a:extLst>
          </a:blip>
          <a:stretch>
            <a:fillRect/>
          </a:stretch>
        </p:blipFill>
        <p:spPr>
          <a:xfrm>
            <a:off x="0" y="0"/>
            <a:ext cx="12191999" cy="6858000"/>
          </a:xfrm>
          <a:prstGeom prst="rect">
            <a:avLst/>
          </a:prstGeom>
        </p:spPr>
      </p:pic>
    </p:spTree>
    <p:extLst>
      <p:ext uri="{BB962C8B-B14F-4D97-AF65-F5344CB8AC3E}">
        <p14:creationId xmlns:p14="http://schemas.microsoft.com/office/powerpoint/2010/main" val="4038088331"/>
      </p:ext>
    </p:extLst>
  </p:cSld>
  <p:clrMapOvr>
    <a:masterClrMapping/>
  </p:clrMapOvr>
</p:sld>
</file>

<file path=ppt/theme/theme1.xml><?xml version="1.0" encoding="utf-8"?>
<a:theme xmlns:a="http://schemas.openxmlformats.org/drawingml/2006/main" name="DividendVTI">
  <a:themeElements>
    <a:clrScheme name="Custom 10">
      <a:dk1>
        <a:sysClr val="windowText" lastClr="000000"/>
      </a:dk1>
      <a:lt1>
        <a:sysClr val="window" lastClr="FFFFFF"/>
      </a:lt1>
      <a:dk2>
        <a:srgbClr val="3D3D3D"/>
      </a:dk2>
      <a:lt2>
        <a:srgbClr val="EBEBEB"/>
      </a:lt2>
      <a:accent1>
        <a:srgbClr val="ED8428"/>
      </a:accent1>
      <a:accent2>
        <a:srgbClr val="E6C46D"/>
      </a:accent2>
      <a:accent3>
        <a:srgbClr val="465359"/>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design_Win32_SL_V2" id="{AE5E633B-C528-41F5-89EC-B4285BB3C75C}" vid="{44E29272-9C9D-464D-A15A-681FD42171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029B90E-1548-4662-A652-12AB3098DD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9BB8DDD-C1D1-46DF-80DF-7D29E60D68A9}">
  <ds:schemaRefs>
    <ds:schemaRef ds:uri="http://schemas.microsoft.com/sharepoint/v3/contenttype/forms"/>
  </ds:schemaRefs>
</ds:datastoreItem>
</file>

<file path=customXml/itemProps3.xml><?xml version="1.0" encoding="utf-8"?>
<ds:datastoreItem xmlns:ds="http://schemas.openxmlformats.org/officeDocument/2006/customXml" ds:itemID="{3F312203-1653-4C63-BC28-DB810E6F32A7}">
  <ds:schemaRefs>
    <ds:schemaRef ds:uri="http://schemas.microsoft.com/sharepoint/v3"/>
    <ds:schemaRef ds:uri="http://schemas.microsoft.com/office/infopath/2007/PartnerControls"/>
    <ds:schemaRef ds:uri="http://purl.org/dc/terms/"/>
    <ds:schemaRef ds:uri="http://purl.org/dc/elements/1.1/"/>
    <ds:schemaRef ds:uri="http://schemas.microsoft.com/office/2006/documentManagement/types"/>
    <ds:schemaRef ds:uri="71af3243-3dd4-4a8d-8c0d-dd76da1f02a5"/>
    <ds:schemaRef ds:uri="http://purl.org/dc/dcmitype/"/>
    <ds:schemaRef ds:uri="http://schemas.openxmlformats.org/package/2006/metadata/core-properties"/>
    <ds:schemaRef ds:uri="http://schemas.microsoft.com/office/2006/metadata/properties"/>
    <ds:schemaRef ds:uri="230e9df3-be65-4c73-a93b-d1236ebd677e"/>
    <ds:schemaRef ds:uri="16c05727-aa75-4e4a-9b5f-8a80a1165891"/>
    <ds:schemaRef ds:uri="http://www.w3.org/XML/1998/namespac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Dividend design</Template>
  <TotalTime>314</TotalTime>
  <Words>858</Words>
  <Application>Microsoft Office PowerPoint</Application>
  <PresentationFormat>Widescreen</PresentationFormat>
  <Paragraphs>78</Paragraphs>
  <Slides>12</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Algerian</vt:lpstr>
      <vt:lpstr>Arial</vt:lpstr>
      <vt:lpstr>Berlin Sans FB Demi</vt:lpstr>
      <vt:lpstr>Calibri</vt:lpstr>
      <vt:lpstr>Engravers MT</vt:lpstr>
      <vt:lpstr>Gill Sans MT</vt:lpstr>
      <vt:lpstr>Söhne</vt:lpstr>
      <vt:lpstr>Wingdings 2</vt:lpstr>
      <vt:lpstr>DividendVTI</vt:lpstr>
      <vt:lpstr>PowerPoint Presentation</vt:lpstr>
      <vt:lpstr>Introduction  Creating a unified patient treatment platform for healthcare advancement involves integrating various aspects of patient care, data management, TRANSPORTAION, communication, and decision-making to enhance the overall healthcare experience.</vt:lpstr>
      <vt:lpstr>Developing an Unified Patient Treatment Platform for Healthcare Advancement(UPTP) </vt:lpstr>
      <vt:lpstr>Medicines suggested for a particular disease by knowing the symptoms and the patient’s allergy </vt:lpstr>
      <vt:lpstr>Suggestions of doctors by means of appointment.</vt:lpstr>
      <vt:lpstr>Ambulance services:</vt:lpstr>
      <vt:lpstr>Market prospects</vt:lpstr>
      <vt:lpstr>Future scope </vt:lpstr>
      <vt:lpstr>Technical overview</vt:lpstr>
      <vt:lpstr>Summary</vt:lpstr>
      <vt:lpstr>Team Members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soumyaranjan pradhan</dc:creator>
  <cp:lastModifiedBy>soumyaranjan pradhan</cp:lastModifiedBy>
  <cp:revision>3</cp:revision>
  <dcterms:created xsi:type="dcterms:W3CDTF">2023-10-07T07:21:57Z</dcterms:created>
  <dcterms:modified xsi:type="dcterms:W3CDTF">2023-10-07T13:46:36Z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